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56" r:id="rId6"/>
    <p:sldId id="257" r:id="rId7"/>
    <p:sldId id="273" r:id="rId8"/>
    <p:sldId id="260" r:id="rId9"/>
    <p:sldId id="271" r:id="rId10"/>
    <p:sldId id="264"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28DC4-CBEA-4BAA-BB27-BB5EBD0CE916}" v="361" dt="2024-12-05T13:40:50.014"/>
    <p1510:client id="{A4605E6D-0921-8CE4-97E1-3BC404F5F978}" v="49" dt="2024-12-05T09:31:23.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pos="3840"/>
        <p:guide pos="39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rubshawe" userId="14818cdb-af85-4ad3-8ad9-96ec68511293" providerId="ADAL" clId="{8D628DC4-CBEA-4BAA-BB27-BB5EBD0CE916}"/>
    <pc:docChg chg="custSel modSld">
      <pc:chgData name="Sarah Trubshawe" userId="14818cdb-af85-4ad3-8ad9-96ec68511293" providerId="ADAL" clId="{8D628DC4-CBEA-4BAA-BB27-BB5EBD0CE916}" dt="2024-12-05T13:41:23.212" v="798" actId="1582"/>
      <pc:docMkLst>
        <pc:docMk/>
      </pc:docMkLst>
      <pc:sldChg chg="addSp modSp mod">
        <pc:chgData name="Sarah Trubshawe" userId="14818cdb-af85-4ad3-8ad9-96ec68511293" providerId="ADAL" clId="{8D628DC4-CBEA-4BAA-BB27-BB5EBD0CE916}" dt="2024-12-05T13:41:23.212" v="798" actId="1582"/>
        <pc:sldMkLst>
          <pc:docMk/>
          <pc:sldMk cId="1642893668" sldId="256"/>
        </pc:sldMkLst>
        <pc:spChg chg="mod">
          <ac:chgData name="Sarah Trubshawe" userId="14818cdb-af85-4ad3-8ad9-96ec68511293" providerId="ADAL" clId="{8D628DC4-CBEA-4BAA-BB27-BB5EBD0CE916}" dt="2024-12-05T13:41:12.778" v="797" actId="1038"/>
          <ac:spMkLst>
            <pc:docMk/>
            <pc:sldMk cId="1642893668" sldId="256"/>
            <ac:spMk id="7" creationId="{D8292DA5-580E-45B5-83CB-B5278A5C846A}"/>
          </ac:spMkLst>
        </pc:spChg>
        <pc:picChg chg="add mod">
          <ac:chgData name="Sarah Trubshawe" userId="14818cdb-af85-4ad3-8ad9-96ec68511293" providerId="ADAL" clId="{8D628DC4-CBEA-4BAA-BB27-BB5EBD0CE916}" dt="2024-12-05T09:13:32.817" v="652" actId="1076"/>
          <ac:picMkLst>
            <pc:docMk/>
            <pc:sldMk cId="1642893668" sldId="256"/>
            <ac:picMk id="3" creationId="{38A777B0-0B8B-24DF-A360-E80EA62BAE6A}"/>
          </ac:picMkLst>
        </pc:picChg>
        <pc:picChg chg="mod">
          <ac:chgData name="Sarah Trubshawe" userId="14818cdb-af85-4ad3-8ad9-96ec68511293" providerId="ADAL" clId="{8D628DC4-CBEA-4BAA-BB27-BB5EBD0CE916}" dt="2024-12-05T13:41:23.212" v="798" actId="1582"/>
          <ac:picMkLst>
            <pc:docMk/>
            <pc:sldMk cId="1642893668" sldId="256"/>
            <ac:picMk id="4" creationId="{3A5CE99B-D061-0363-60B1-3349E9420860}"/>
          </ac:picMkLst>
        </pc:picChg>
      </pc:sldChg>
      <pc:sldChg chg="modSp mod">
        <pc:chgData name="Sarah Trubshawe" userId="14818cdb-af85-4ad3-8ad9-96ec68511293" providerId="ADAL" clId="{8D628DC4-CBEA-4BAA-BB27-BB5EBD0CE916}" dt="2024-12-05T12:10:48.904" v="786" actId="1038"/>
        <pc:sldMkLst>
          <pc:docMk/>
          <pc:sldMk cId="1416589137" sldId="260"/>
        </pc:sldMkLst>
        <pc:spChg chg="mod">
          <ac:chgData name="Sarah Trubshawe" userId="14818cdb-af85-4ad3-8ad9-96ec68511293" providerId="ADAL" clId="{8D628DC4-CBEA-4BAA-BB27-BB5EBD0CE916}" dt="2024-12-05T12:10:48.904" v="786" actId="1038"/>
          <ac:spMkLst>
            <pc:docMk/>
            <pc:sldMk cId="1416589137" sldId="260"/>
            <ac:spMk id="31" creationId="{AD29C319-A406-BA55-EDFD-DD833A93898D}"/>
          </ac:spMkLst>
        </pc:spChg>
        <pc:spChg chg="mod">
          <ac:chgData name="Sarah Trubshawe" userId="14818cdb-af85-4ad3-8ad9-96ec68511293" providerId="ADAL" clId="{8D628DC4-CBEA-4BAA-BB27-BB5EBD0CE916}" dt="2024-12-05T09:09:47.671" v="635" actId="1076"/>
          <ac:spMkLst>
            <pc:docMk/>
            <pc:sldMk cId="1416589137" sldId="260"/>
            <ac:spMk id="40" creationId="{64CDA151-5D56-C494-30A9-2E3EE5AD81BA}"/>
          </ac:spMkLst>
        </pc:spChg>
        <pc:spChg chg="mod">
          <ac:chgData name="Sarah Trubshawe" userId="14818cdb-af85-4ad3-8ad9-96ec68511293" providerId="ADAL" clId="{8D628DC4-CBEA-4BAA-BB27-BB5EBD0CE916}" dt="2024-12-05T09:09:47.671" v="635" actId="1076"/>
          <ac:spMkLst>
            <pc:docMk/>
            <pc:sldMk cId="1416589137" sldId="260"/>
            <ac:spMk id="43" creationId="{5B09F77C-12AC-D7D1-75A2-CB8DCBCC3A43}"/>
          </ac:spMkLst>
        </pc:spChg>
        <pc:spChg chg="mod">
          <ac:chgData name="Sarah Trubshawe" userId="14818cdb-af85-4ad3-8ad9-96ec68511293" providerId="ADAL" clId="{8D628DC4-CBEA-4BAA-BB27-BB5EBD0CE916}" dt="2024-12-05T09:09:47.671" v="635" actId="1076"/>
          <ac:spMkLst>
            <pc:docMk/>
            <pc:sldMk cId="1416589137" sldId="260"/>
            <ac:spMk id="44" creationId="{48DFDCA8-035D-F61D-FD24-FAC1CD02DD3D}"/>
          </ac:spMkLst>
        </pc:spChg>
        <pc:spChg chg="mod">
          <ac:chgData name="Sarah Trubshawe" userId="14818cdb-af85-4ad3-8ad9-96ec68511293" providerId="ADAL" clId="{8D628DC4-CBEA-4BAA-BB27-BB5EBD0CE916}" dt="2024-12-05T09:09:47.671" v="635" actId="1076"/>
          <ac:spMkLst>
            <pc:docMk/>
            <pc:sldMk cId="1416589137" sldId="260"/>
            <ac:spMk id="47" creationId="{2BBD20E5-89AF-E741-8AE1-3ADA37EF3FA1}"/>
          </ac:spMkLst>
        </pc:spChg>
        <pc:spChg chg="mod">
          <ac:chgData name="Sarah Trubshawe" userId="14818cdb-af85-4ad3-8ad9-96ec68511293" providerId="ADAL" clId="{8D628DC4-CBEA-4BAA-BB27-BB5EBD0CE916}" dt="2024-12-05T09:09:47.671" v="635" actId="1076"/>
          <ac:spMkLst>
            <pc:docMk/>
            <pc:sldMk cId="1416589137" sldId="260"/>
            <ac:spMk id="48" creationId="{3F3E80C4-04BE-4B0B-A168-625620683709}"/>
          </ac:spMkLst>
        </pc:spChg>
        <pc:spChg chg="mod">
          <ac:chgData name="Sarah Trubshawe" userId="14818cdb-af85-4ad3-8ad9-96ec68511293" providerId="ADAL" clId="{8D628DC4-CBEA-4BAA-BB27-BB5EBD0CE916}" dt="2024-12-05T09:09:47.671" v="635" actId="1076"/>
          <ac:spMkLst>
            <pc:docMk/>
            <pc:sldMk cId="1416589137" sldId="260"/>
            <ac:spMk id="51" creationId="{35057F1B-A341-782F-1557-9A2BE8DAF677}"/>
          </ac:spMkLst>
        </pc:spChg>
        <pc:grpChg chg="mod">
          <ac:chgData name="Sarah Trubshawe" userId="14818cdb-af85-4ad3-8ad9-96ec68511293" providerId="ADAL" clId="{8D628DC4-CBEA-4BAA-BB27-BB5EBD0CE916}" dt="2024-12-05T09:09:47.671" v="635" actId="1076"/>
          <ac:grpSpMkLst>
            <pc:docMk/>
            <pc:sldMk cId="1416589137" sldId="260"/>
            <ac:grpSpMk id="35" creationId="{3406C368-3597-449E-9CD2-0081CB565622}"/>
          </ac:grpSpMkLst>
        </pc:grpChg>
        <pc:picChg chg="mod">
          <ac:chgData name="Sarah Trubshawe" userId="14818cdb-af85-4ad3-8ad9-96ec68511293" providerId="ADAL" clId="{8D628DC4-CBEA-4BAA-BB27-BB5EBD0CE916}" dt="2024-12-05T09:09:47.671" v="635" actId="1076"/>
          <ac:picMkLst>
            <pc:docMk/>
            <pc:sldMk cId="1416589137" sldId="260"/>
            <ac:picMk id="5" creationId="{5B226A85-43A3-4E24-8239-AD205702472E}"/>
          </ac:picMkLst>
        </pc:picChg>
        <pc:cxnChg chg="mod">
          <ac:chgData name="Sarah Trubshawe" userId="14818cdb-af85-4ad3-8ad9-96ec68511293" providerId="ADAL" clId="{8D628DC4-CBEA-4BAA-BB27-BB5EBD0CE916}" dt="2024-12-05T09:09:47.671" v="635" actId="1076"/>
          <ac:cxnSpMkLst>
            <pc:docMk/>
            <pc:sldMk cId="1416589137" sldId="260"/>
            <ac:cxnSpMk id="38" creationId="{5E81EE80-1508-77A5-A0CC-556190716E97}"/>
          </ac:cxnSpMkLst>
        </pc:cxnChg>
        <pc:cxnChg chg="mod">
          <ac:chgData name="Sarah Trubshawe" userId="14818cdb-af85-4ad3-8ad9-96ec68511293" providerId="ADAL" clId="{8D628DC4-CBEA-4BAA-BB27-BB5EBD0CE916}" dt="2024-12-05T09:09:47.671" v="635" actId="1076"/>
          <ac:cxnSpMkLst>
            <pc:docMk/>
            <pc:sldMk cId="1416589137" sldId="260"/>
            <ac:cxnSpMk id="41" creationId="{16D605CE-4C63-8673-25DE-2887CCCDDA82}"/>
          </ac:cxnSpMkLst>
        </pc:cxnChg>
        <pc:cxnChg chg="mod">
          <ac:chgData name="Sarah Trubshawe" userId="14818cdb-af85-4ad3-8ad9-96ec68511293" providerId="ADAL" clId="{8D628DC4-CBEA-4BAA-BB27-BB5EBD0CE916}" dt="2024-12-05T09:09:47.671" v="635" actId="1076"/>
          <ac:cxnSpMkLst>
            <pc:docMk/>
            <pc:sldMk cId="1416589137" sldId="260"/>
            <ac:cxnSpMk id="42" creationId="{8013B1C3-D277-406D-CC65-FED274B95866}"/>
          </ac:cxnSpMkLst>
        </pc:cxnChg>
        <pc:cxnChg chg="mod">
          <ac:chgData name="Sarah Trubshawe" userId="14818cdb-af85-4ad3-8ad9-96ec68511293" providerId="ADAL" clId="{8D628DC4-CBEA-4BAA-BB27-BB5EBD0CE916}" dt="2024-12-05T09:09:47.671" v="635" actId="1076"/>
          <ac:cxnSpMkLst>
            <pc:docMk/>
            <pc:sldMk cId="1416589137" sldId="260"/>
            <ac:cxnSpMk id="45" creationId="{358AD20E-E5EE-DBC0-29F7-9AB81D2B32B4}"/>
          </ac:cxnSpMkLst>
        </pc:cxnChg>
        <pc:cxnChg chg="mod">
          <ac:chgData name="Sarah Trubshawe" userId="14818cdb-af85-4ad3-8ad9-96ec68511293" providerId="ADAL" clId="{8D628DC4-CBEA-4BAA-BB27-BB5EBD0CE916}" dt="2024-12-05T09:09:47.671" v="635" actId="1076"/>
          <ac:cxnSpMkLst>
            <pc:docMk/>
            <pc:sldMk cId="1416589137" sldId="260"/>
            <ac:cxnSpMk id="46" creationId="{33C15E13-6E48-76A3-D08C-7AEF60E6F172}"/>
          </ac:cxnSpMkLst>
        </pc:cxnChg>
        <pc:cxnChg chg="mod">
          <ac:chgData name="Sarah Trubshawe" userId="14818cdb-af85-4ad3-8ad9-96ec68511293" providerId="ADAL" clId="{8D628DC4-CBEA-4BAA-BB27-BB5EBD0CE916}" dt="2024-12-05T09:09:47.671" v="635" actId="1076"/>
          <ac:cxnSpMkLst>
            <pc:docMk/>
            <pc:sldMk cId="1416589137" sldId="260"/>
            <ac:cxnSpMk id="50" creationId="{CE52D61E-BAA8-0D72-C6DC-C14C1F418A1F}"/>
          </ac:cxnSpMkLst>
        </pc:cxnChg>
        <pc:cxnChg chg="mod">
          <ac:chgData name="Sarah Trubshawe" userId="14818cdb-af85-4ad3-8ad9-96ec68511293" providerId="ADAL" clId="{8D628DC4-CBEA-4BAA-BB27-BB5EBD0CE916}" dt="2024-12-05T09:09:47.671" v="635" actId="1076"/>
          <ac:cxnSpMkLst>
            <pc:docMk/>
            <pc:sldMk cId="1416589137" sldId="260"/>
            <ac:cxnSpMk id="53" creationId="{6990B9D7-3B20-6B8B-B9CD-D2120FA7CECA}"/>
          </ac:cxnSpMkLst>
        </pc:cxnChg>
      </pc:sldChg>
      <pc:sldChg chg="addSp delSp modSp mod">
        <pc:chgData name="Sarah Trubshawe" userId="14818cdb-af85-4ad3-8ad9-96ec68511293" providerId="ADAL" clId="{8D628DC4-CBEA-4BAA-BB27-BB5EBD0CE916}" dt="2024-12-05T09:12:11.748" v="650" actId="1038"/>
        <pc:sldMkLst>
          <pc:docMk/>
          <pc:sldMk cId="1968927500" sldId="268"/>
        </pc:sldMkLst>
        <pc:spChg chg="add del mod">
          <ac:chgData name="Sarah Trubshawe" userId="14818cdb-af85-4ad3-8ad9-96ec68511293" providerId="ADAL" clId="{8D628DC4-CBEA-4BAA-BB27-BB5EBD0CE916}" dt="2024-12-05T08:51:45.978" v="1" actId="478"/>
          <ac:spMkLst>
            <pc:docMk/>
            <pc:sldMk cId="1968927500" sldId="268"/>
            <ac:spMk id="8" creationId="{786B37B1-AF56-2DAC-CF50-FE48AB91CE66}"/>
          </ac:spMkLst>
        </pc:spChg>
        <pc:spChg chg="mod">
          <ac:chgData name="Sarah Trubshawe" userId="14818cdb-af85-4ad3-8ad9-96ec68511293" providerId="ADAL" clId="{8D628DC4-CBEA-4BAA-BB27-BB5EBD0CE916}" dt="2024-12-05T08:52:05.588" v="59" actId="1036"/>
          <ac:spMkLst>
            <pc:docMk/>
            <pc:sldMk cId="1968927500" sldId="268"/>
            <ac:spMk id="9" creationId="{DB247200-2F16-41DC-B8E3-D25EF5933055}"/>
          </ac:spMkLst>
        </pc:spChg>
        <pc:grpChg chg="mod">
          <ac:chgData name="Sarah Trubshawe" userId="14818cdb-af85-4ad3-8ad9-96ec68511293" providerId="ADAL" clId="{8D628DC4-CBEA-4BAA-BB27-BB5EBD0CE916}" dt="2024-12-05T09:12:11.748" v="650" actId="1038"/>
          <ac:grpSpMkLst>
            <pc:docMk/>
            <pc:sldMk cId="1968927500" sldId="268"/>
            <ac:grpSpMk id="2" creationId="{A66534BE-E00A-4EC8-E166-1D269DDF1478}"/>
          </ac:grpSpMkLst>
        </pc:grpChg>
      </pc:sldChg>
      <pc:sldChg chg="addSp modSp mod">
        <pc:chgData name="Sarah Trubshawe" userId="14818cdb-af85-4ad3-8ad9-96ec68511293" providerId="ADAL" clId="{8D628DC4-CBEA-4BAA-BB27-BB5EBD0CE916}" dt="2024-12-05T09:05:55.970" v="440" actId="1076"/>
        <pc:sldMkLst>
          <pc:docMk/>
          <pc:sldMk cId="2104857353" sldId="271"/>
        </pc:sldMkLst>
        <pc:spChg chg="add mod">
          <ac:chgData name="Sarah Trubshawe" userId="14818cdb-af85-4ad3-8ad9-96ec68511293" providerId="ADAL" clId="{8D628DC4-CBEA-4BAA-BB27-BB5EBD0CE916}" dt="2024-12-05T09:05:47.826" v="437" actId="1076"/>
          <ac:spMkLst>
            <pc:docMk/>
            <pc:sldMk cId="2104857353" sldId="271"/>
            <ac:spMk id="34" creationId="{E1F8D392-64BF-0903-B7D4-2C0F6A4A766B}"/>
          </ac:spMkLst>
        </pc:spChg>
        <pc:spChg chg="mod">
          <ac:chgData name="Sarah Trubshawe" userId="14818cdb-af85-4ad3-8ad9-96ec68511293" providerId="ADAL" clId="{8D628DC4-CBEA-4BAA-BB27-BB5EBD0CE916}" dt="2024-12-05T09:05:55.970" v="440" actId="1076"/>
          <ac:spMkLst>
            <pc:docMk/>
            <pc:sldMk cId="2104857353" sldId="271"/>
            <ac:spMk id="42" creationId="{0611DF53-359B-A472-18B6-462F4A44D072}"/>
          </ac:spMkLst>
        </pc:spChg>
        <pc:cxnChg chg="add mod">
          <ac:chgData name="Sarah Trubshawe" userId="14818cdb-af85-4ad3-8ad9-96ec68511293" providerId="ADAL" clId="{8D628DC4-CBEA-4BAA-BB27-BB5EBD0CE916}" dt="2024-12-05T09:05:27.219" v="418" actId="14100"/>
          <ac:cxnSpMkLst>
            <pc:docMk/>
            <pc:sldMk cId="2104857353" sldId="271"/>
            <ac:cxnSpMk id="2" creationId="{861C1CDE-B90B-15BC-EC9C-AE72BCF2BE95}"/>
          </ac:cxnSpMkLst>
        </pc:cxnChg>
      </pc:sldChg>
    </pc:docChg>
  </pc:docChgLst>
  <pc:docChgLst>
    <pc:chgData name="John Polatch" userId="S::johnp@ssgreatbritain.org::c5cbc8ed-5aea-455a-933a-c560a917c48e" providerId="AD" clId="Web-{A4605E6D-0921-8CE4-97E1-3BC404F5F978}"/>
    <pc:docChg chg="modSld">
      <pc:chgData name="John Polatch" userId="S::johnp@ssgreatbritain.org::c5cbc8ed-5aea-455a-933a-c560a917c48e" providerId="AD" clId="Web-{A4605E6D-0921-8CE4-97E1-3BC404F5F978}" dt="2024-12-05T09:31:23.466" v="25" actId="1076"/>
      <pc:docMkLst>
        <pc:docMk/>
      </pc:docMkLst>
      <pc:sldChg chg="modSp">
        <pc:chgData name="John Polatch" userId="S::johnp@ssgreatbritain.org::c5cbc8ed-5aea-455a-933a-c560a917c48e" providerId="AD" clId="Web-{A4605E6D-0921-8CE4-97E1-3BC404F5F978}" dt="2024-12-05T09:31:23.466" v="25" actId="1076"/>
        <pc:sldMkLst>
          <pc:docMk/>
          <pc:sldMk cId="2104857353" sldId="271"/>
        </pc:sldMkLst>
        <pc:spChg chg="mod">
          <ac:chgData name="John Polatch" userId="S::johnp@ssgreatbritain.org::c5cbc8ed-5aea-455a-933a-c560a917c48e" providerId="AD" clId="Web-{A4605E6D-0921-8CE4-97E1-3BC404F5F978}" dt="2024-12-05T09:31:12.231" v="23" actId="20577"/>
          <ac:spMkLst>
            <pc:docMk/>
            <pc:sldMk cId="2104857353" sldId="271"/>
            <ac:spMk id="42" creationId="{0611DF53-359B-A472-18B6-462F4A44D072}"/>
          </ac:spMkLst>
        </pc:spChg>
        <pc:cxnChg chg="mod">
          <ac:chgData name="John Polatch" userId="S::johnp@ssgreatbritain.org::c5cbc8ed-5aea-455a-933a-c560a917c48e" providerId="AD" clId="Web-{A4605E6D-0921-8CE4-97E1-3BC404F5F978}" dt="2024-12-05T09:31:23.466" v="25" actId="1076"/>
          <ac:cxnSpMkLst>
            <pc:docMk/>
            <pc:sldMk cId="2104857353" sldId="271"/>
            <ac:cxnSpMk id="2" creationId="{861C1CDE-B90B-15BC-EC9C-AE72BCF2BE9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9FC1-72D6-4B42-91FB-07610AD90A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14D59B-73A0-4FD5-8F6C-21F0F49C6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B5D473-A228-498E-847B-0C0C32B6A72B}"/>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5" name="Footer Placeholder 4">
            <a:extLst>
              <a:ext uri="{FF2B5EF4-FFF2-40B4-BE49-F238E27FC236}">
                <a16:creationId xmlns:a16="http://schemas.microsoft.com/office/drawing/2014/main" id="{D4C2DEA0-01D2-4143-9E51-CD9451044B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A4548-8E0B-4D6C-AA91-7BA252EA8509}"/>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61443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9CC2-B5C4-4CF0-AD1B-E7DD838819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DD1167-8E2E-4081-B92A-FB5EA601B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62BDB-3AF9-4C16-9524-4B75B33C3CD6}"/>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5" name="Footer Placeholder 4">
            <a:extLst>
              <a:ext uri="{FF2B5EF4-FFF2-40B4-BE49-F238E27FC236}">
                <a16:creationId xmlns:a16="http://schemas.microsoft.com/office/drawing/2014/main" id="{F3CE3C1D-A542-4864-AD3F-D9A296D082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3EE59-D4DD-4583-8B79-C4D387C0B81A}"/>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346370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A250A-D6C9-4F7A-9350-7BDD25C0A0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6E2619-815A-426B-BC7B-8FDD457CE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35324E-D4CE-49D7-9EA1-61D6CA4C6693}"/>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5" name="Footer Placeholder 4">
            <a:extLst>
              <a:ext uri="{FF2B5EF4-FFF2-40B4-BE49-F238E27FC236}">
                <a16:creationId xmlns:a16="http://schemas.microsoft.com/office/drawing/2014/main" id="{B082E714-338F-4150-A55B-44F0C38A8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BFB8E-C429-46D7-8B92-7A3FD87E3921}"/>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68185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A894-C099-4C6A-8D96-532D98648E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7FB0D7-4C49-4BF1-B258-474839D88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38C825-5F8C-4AD5-A7C8-3A17909B9C31}"/>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5" name="Footer Placeholder 4">
            <a:extLst>
              <a:ext uri="{FF2B5EF4-FFF2-40B4-BE49-F238E27FC236}">
                <a16:creationId xmlns:a16="http://schemas.microsoft.com/office/drawing/2014/main" id="{3F36BC5B-4845-48CD-BC93-B0D8C6640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68BD7-1504-43F8-9248-B923384CACB3}"/>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121534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F25C-2247-4F7A-AD25-209449947D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F69741-2C4C-4BE2-B455-55B990E0D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6CC36-158A-4169-9D29-15515DA4EEAD}"/>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5" name="Footer Placeholder 4">
            <a:extLst>
              <a:ext uri="{FF2B5EF4-FFF2-40B4-BE49-F238E27FC236}">
                <a16:creationId xmlns:a16="http://schemas.microsoft.com/office/drawing/2014/main" id="{D2B5EC70-FF82-4D4E-B876-3275EBCEA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06C9B4-0429-4B8F-955D-1F3746C8D4A5}"/>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28027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3D87-CDB1-4127-864F-19DD6768F1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999BEB-D376-46AD-B444-BB2DD75E84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BD5F7-B907-40F0-9E06-572463FF2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E89D0D-14BE-4305-A21F-45F1C2481AF9}"/>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6" name="Footer Placeholder 5">
            <a:extLst>
              <a:ext uri="{FF2B5EF4-FFF2-40B4-BE49-F238E27FC236}">
                <a16:creationId xmlns:a16="http://schemas.microsoft.com/office/drawing/2014/main" id="{EAB7B6FE-6F41-465A-9343-E1FDD11375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09D67A-0662-45A0-92D4-70A145304C86}"/>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82379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E2AE-1AB2-4EAE-B683-D50F3666F8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C6A69D-F153-496C-AA40-F668EA7F2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81838-B6C5-4CDB-9318-0D4B159F2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8129F5-2DDF-4C3E-A553-7D6FE82DA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0DA3F5-330E-4A38-8524-A793CB03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CA715-DBB8-4F21-A763-EC83B1275825}"/>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8" name="Footer Placeholder 7">
            <a:extLst>
              <a:ext uri="{FF2B5EF4-FFF2-40B4-BE49-F238E27FC236}">
                <a16:creationId xmlns:a16="http://schemas.microsoft.com/office/drawing/2014/main" id="{90CF81A0-A480-4D39-AE1D-003869C509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C06164-FEF8-4101-86AE-0692D0566BB1}"/>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42231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5B2D-3092-4E42-9EBE-599DD29E03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A921B1-D6B8-412D-865F-347ED1DA6B0A}"/>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4" name="Footer Placeholder 3">
            <a:extLst>
              <a:ext uri="{FF2B5EF4-FFF2-40B4-BE49-F238E27FC236}">
                <a16:creationId xmlns:a16="http://schemas.microsoft.com/office/drawing/2014/main" id="{21866BBB-0A0B-4376-A1B9-FF7ED4ECD3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361417-D71F-4194-BE72-067139BD16B6}"/>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298378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B909A-8841-4582-92D2-B3CDE5795F17}"/>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3" name="Footer Placeholder 2">
            <a:extLst>
              <a:ext uri="{FF2B5EF4-FFF2-40B4-BE49-F238E27FC236}">
                <a16:creationId xmlns:a16="http://schemas.microsoft.com/office/drawing/2014/main" id="{FE0DDEDD-239E-461F-81C9-C60199ED23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88583D-9AA0-4D75-A61F-6DC970869EEC}"/>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26192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B175-A4B1-470F-9A1E-8B4592D51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D2D0EE-1E2B-4C9F-8ED9-38A00F771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C6A2A2-55B3-48F9-85D4-022A847C3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0102A-F3AD-4D77-A784-0C691B7659B6}"/>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6" name="Footer Placeholder 5">
            <a:extLst>
              <a:ext uri="{FF2B5EF4-FFF2-40B4-BE49-F238E27FC236}">
                <a16:creationId xmlns:a16="http://schemas.microsoft.com/office/drawing/2014/main" id="{14781D69-5DD6-4E30-A92C-168CE8A2FF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08D722-A901-4CAB-97BF-CDD0A9CD688D}"/>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258975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F5EE-875B-4641-A748-1D9CBD92E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12FA76-02DE-4AED-A9C2-15239FC4E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DB7A74-9305-4AA6-B567-AE58CF79E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46209-56E5-424A-B0AE-5398E722B8C5}"/>
              </a:ext>
            </a:extLst>
          </p:cNvPr>
          <p:cNvSpPr>
            <a:spLocks noGrp="1"/>
          </p:cNvSpPr>
          <p:nvPr>
            <p:ph type="dt" sz="half" idx="10"/>
          </p:nvPr>
        </p:nvSpPr>
        <p:spPr/>
        <p:txBody>
          <a:bodyPr/>
          <a:lstStyle/>
          <a:p>
            <a:fld id="{7BABB513-8C3F-44AB-8D04-DB7C5BE37638}" type="datetimeFigureOut">
              <a:rPr lang="en-GB" smtClean="0"/>
              <a:t>05/12/2024</a:t>
            </a:fld>
            <a:endParaRPr lang="en-GB"/>
          </a:p>
        </p:txBody>
      </p:sp>
      <p:sp>
        <p:nvSpPr>
          <p:cNvPr id="6" name="Footer Placeholder 5">
            <a:extLst>
              <a:ext uri="{FF2B5EF4-FFF2-40B4-BE49-F238E27FC236}">
                <a16:creationId xmlns:a16="http://schemas.microsoft.com/office/drawing/2014/main" id="{92559610-CC0E-43F1-9EBD-E1F17031B9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D1CA0A-BDCC-407E-8E16-F31C65215415}"/>
              </a:ext>
            </a:extLst>
          </p:cNvPr>
          <p:cNvSpPr>
            <a:spLocks noGrp="1"/>
          </p:cNvSpPr>
          <p:nvPr>
            <p:ph type="sldNum" sz="quarter" idx="12"/>
          </p:nvPr>
        </p:nvSpPr>
        <p:spPr/>
        <p:txBody>
          <a:bodyPr/>
          <a:lstStyle/>
          <a:p>
            <a:fld id="{7B1B8C3F-DCEE-485F-9002-8F43D3DC7E44}" type="slidenum">
              <a:rPr lang="en-GB" smtClean="0"/>
              <a:t>‹#›</a:t>
            </a:fld>
            <a:endParaRPr lang="en-GB"/>
          </a:p>
        </p:txBody>
      </p:sp>
    </p:spTree>
    <p:extLst>
      <p:ext uri="{BB962C8B-B14F-4D97-AF65-F5344CB8AC3E}">
        <p14:creationId xmlns:p14="http://schemas.microsoft.com/office/powerpoint/2010/main" val="12404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7E595-0F16-46C9-93E3-5937E3B40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B11E2C-2794-4005-85BD-F84CE5A7A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BF086-770A-4866-8869-73AFB6ADD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BB513-8C3F-44AB-8D04-DB7C5BE37638}" type="datetimeFigureOut">
              <a:rPr lang="en-GB" smtClean="0"/>
              <a:t>05/12/2024</a:t>
            </a:fld>
            <a:endParaRPr lang="en-GB"/>
          </a:p>
        </p:txBody>
      </p:sp>
      <p:sp>
        <p:nvSpPr>
          <p:cNvPr id="5" name="Footer Placeholder 4">
            <a:extLst>
              <a:ext uri="{FF2B5EF4-FFF2-40B4-BE49-F238E27FC236}">
                <a16:creationId xmlns:a16="http://schemas.microsoft.com/office/drawing/2014/main" id="{EE81E646-6A06-4CA4-8639-CFA6F8D7E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AF98A2-99F6-4446-928D-9DB9C6F43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B8C3F-DCEE-485F-9002-8F43D3DC7E44}" type="slidenum">
              <a:rPr lang="en-GB" smtClean="0"/>
              <a:t>‹#›</a:t>
            </a:fld>
            <a:endParaRPr lang="en-GB"/>
          </a:p>
        </p:txBody>
      </p:sp>
    </p:spTree>
    <p:extLst>
      <p:ext uri="{BB962C8B-B14F-4D97-AF65-F5344CB8AC3E}">
        <p14:creationId xmlns:p14="http://schemas.microsoft.com/office/powerpoint/2010/main" val="178788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at is docked next to a body of water&#10;&#10;Description automatically generated">
            <a:extLst>
              <a:ext uri="{FF2B5EF4-FFF2-40B4-BE49-F238E27FC236}">
                <a16:creationId xmlns:a16="http://schemas.microsoft.com/office/drawing/2014/main" id="{561BCFF0-DB9F-4C53-ADFE-1A6E839263E8}"/>
              </a:ext>
            </a:extLst>
          </p:cNvPr>
          <p:cNvPicPr>
            <a:picLocks noChangeAspect="1"/>
          </p:cNvPicPr>
          <p:nvPr/>
        </p:nvPicPr>
        <p:blipFill rotWithShape="1">
          <a:blip r:embed="rId2">
            <a:extLst>
              <a:ext uri="{28A0092B-C50C-407E-A947-70E740481C1C}">
                <a14:useLocalDpi xmlns:a14="http://schemas.microsoft.com/office/drawing/2010/main" val="0"/>
              </a:ext>
            </a:extLst>
          </a:blip>
          <a:srcRect l="24654" t="156" r="6347" b="-156"/>
          <a:stretch/>
        </p:blipFill>
        <p:spPr>
          <a:xfrm>
            <a:off x="5092700" y="0"/>
            <a:ext cx="7105522" cy="6868690"/>
          </a:xfrm>
          <a:prstGeom prst="rect">
            <a:avLst/>
          </a:prstGeom>
        </p:spPr>
      </p:pic>
      <p:pic>
        <p:nvPicPr>
          <p:cNvPr id="7" name="Picture 6">
            <a:extLst>
              <a:ext uri="{FF2B5EF4-FFF2-40B4-BE49-F238E27FC236}">
                <a16:creationId xmlns:a16="http://schemas.microsoft.com/office/drawing/2014/main" id="{D1F4BE94-B800-4D4F-AB11-F760B0AEA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591" t="24167" r="26591" b="24167"/>
          <a:stretch/>
        </p:blipFill>
        <p:spPr>
          <a:xfrm>
            <a:off x="1822190" y="554356"/>
            <a:ext cx="1377744" cy="1085850"/>
          </a:xfrm>
          <a:prstGeom prst="rect">
            <a:avLst/>
          </a:prstGeom>
        </p:spPr>
      </p:pic>
      <p:sp>
        <p:nvSpPr>
          <p:cNvPr id="9" name="TextBox 8">
            <a:extLst>
              <a:ext uri="{FF2B5EF4-FFF2-40B4-BE49-F238E27FC236}">
                <a16:creationId xmlns:a16="http://schemas.microsoft.com/office/drawing/2014/main" id="{DB247200-2F16-41DC-B8E3-D25EF5933055}"/>
              </a:ext>
            </a:extLst>
          </p:cNvPr>
          <p:cNvSpPr txBox="1"/>
          <p:nvPr/>
        </p:nvSpPr>
        <p:spPr>
          <a:xfrm>
            <a:off x="286022" y="4559425"/>
            <a:ext cx="44500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63312"/>
                </a:solidFill>
                <a:effectLst/>
                <a:uLnTx/>
                <a:uFillTx/>
                <a:latin typeface="Aptos" panose="020B0004020202020204" pitchFamily="34" charset="0"/>
              </a:rPr>
              <a:t>Sounds and Smells Onboard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E63312"/>
                </a:solidFill>
                <a:latin typeface="Aptos" panose="020B0004020202020204" pitchFamily="34" charset="0"/>
              </a:rPr>
              <a:t>Christmas 2024</a:t>
            </a:r>
            <a:endParaRPr kumimoji="0" lang="en-GB" sz="3200" b="1" i="0" u="none" strike="noStrike" kern="1200" cap="none" spc="0" normalizeH="0" baseline="0" noProof="0" dirty="0">
              <a:ln>
                <a:noFill/>
              </a:ln>
              <a:solidFill>
                <a:srgbClr val="E63312"/>
              </a:solidFill>
              <a:effectLst/>
              <a:uLnTx/>
              <a:uFillTx/>
              <a:latin typeface="Aptos" panose="020B0004020202020204" pitchFamily="34" charset="0"/>
            </a:endParaRPr>
          </a:p>
        </p:txBody>
      </p:sp>
      <p:grpSp>
        <p:nvGrpSpPr>
          <p:cNvPr id="2" name="Group 1">
            <a:extLst>
              <a:ext uri="{FF2B5EF4-FFF2-40B4-BE49-F238E27FC236}">
                <a16:creationId xmlns:a16="http://schemas.microsoft.com/office/drawing/2014/main" id="{A66534BE-E00A-4EC8-E166-1D269DDF1478}"/>
              </a:ext>
            </a:extLst>
          </p:cNvPr>
          <p:cNvGrpSpPr/>
          <p:nvPr/>
        </p:nvGrpSpPr>
        <p:grpSpPr>
          <a:xfrm>
            <a:off x="98807" y="2175141"/>
            <a:ext cx="4915949" cy="2196822"/>
            <a:chOff x="67111" y="2185643"/>
            <a:chExt cx="4915949" cy="2196822"/>
          </a:xfrm>
        </p:grpSpPr>
        <p:sp>
          <p:nvSpPr>
            <p:cNvPr id="3" name="TextBox 2">
              <a:extLst>
                <a:ext uri="{FF2B5EF4-FFF2-40B4-BE49-F238E27FC236}">
                  <a16:creationId xmlns:a16="http://schemas.microsoft.com/office/drawing/2014/main" id="{97556BFF-20F3-0DD7-A735-C803C2F65A34}"/>
                </a:ext>
              </a:extLst>
            </p:cNvPr>
            <p:cNvSpPr txBox="1"/>
            <p:nvPr/>
          </p:nvSpPr>
          <p:spPr>
            <a:xfrm>
              <a:off x="67111" y="2185643"/>
              <a:ext cx="4915949" cy="86177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Aptos" panose="020B0004020202020204" pitchFamily="34" charset="0"/>
                </a:rPr>
                <a:t>Preparing</a:t>
              </a:r>
            </a:p>
          </p:txBody>
        </p:sp>
        <p:sp>
          <p:nvSpPr>
            <p:cNvPr id="4" name="TextBox 3">
              <a:extLst>
                <a:ext uri="{FF2B5EF4-FFF2-40B4-BE49-F238E27FC236}">
                  <a16:creationId xmlns:a16="http://schemas.microsoft.com/office/drawing/2014/main" id="{03395777-265D-AD3C-21D1-7AC6C203BA07}"/>
                </a:ext>
              </a:extLst>
            </p:cNvPr>
            <p:cNvSpPr txBox="1"/>
            <p:nvPr/>
          </p:nvSpPr>
          <p:spPr>
            <a:xfrm>
              <a:off x="67111" y="2822243"/>
              <a:ext cx="4915949" cy="86177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Aptos" panose="020B0004020202020204" pitchFamily="34" charset="0"/>
                </a:rPr>
                <a:t>for your</a:t>
              </a:r>
            </a:p>
          </p:txBody>
        </p:sp>
        <p:sp>
          <p:nvSpPr>
            <p:cNvPr id="6" name="TextBox 4">
              <a:extLst>
                <a:ext uri="{FF2B5EF4-FFF2-40B4-BE49-F238E27FC236}">
                  <a16:creationId xmlns:a16="http://schemas.microsoft.com/office/drawing/2014/main" id="{6A51D592-E2D6-F94A-A9EA-D0363B26D473}"/>
                </a:ext>
              </a:extLst>
            </p:cNvPr>
            <p:cNvSpPr txBox="1"/>
            <p:nvPr/>
          </p:nvSpPr>
          <p:spPr>
            <a:xfrm>
              <a:off x="67111" y="3520691"/>
              <a:ext cx="4915949" cy="86177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Aptos" panose="020B0004020202020204" pitchFamily="34" charset="0"/>
                </a:rPr>
                <a:t>visit</a:t>
              </a:r>
            </a:p>
          </p:txBody>
        </p:sp>
      </p:grpSp>
    </p:spTree>
    <p:extLst>
      <p:ext uri="{BB962C8B-B14F-4D97-AF65-F5344CB8AC3E}">
        <p14:creationId xmlns:p14="http://schemas.microsoft.com/office/powerpoint/2010/main" val="196892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292DA5-580E-45B5-83CB-B5278A5C846A}"/>
              </a:ext>
            </a:extLst>
          </p:cNvPr>
          <p:cNvSpPr txBox="1"/>
          <p:nvPr/>
        </p:nvSpPr>
        <p:spPr>
          <a:xfrm>
            <a:off x="5719082" y="311950"/>
            <a:ext cx="6352369" cy="6247864"/>
          </a:xfrm>
          <a:prstGeom prst="rect">
            <a:avLst/>
          </a:prstGeom>
          <a:noFill/>
        </p:spPr>
        <p:txBody>
          <a:bodyPr wrap="square" rtlCol="0">
            <a:spAutoFit/>
          </a:bodyPr>
          <a:lstStyle/>
          <a:p>
            <a:r>
              <a:rPr lang="en-US" sz="2000" kern="1400" dirty="0">
                <a:solidFill>
                  <a:srgbClr val="000000"/>
                </a:solidFill>
                <a:latin typeface="Aptos" panose="020B0004020202020204" pitchFamily="34" charset="0"/>
              </a:rPr>
              <a:t>This guide describes the smells and sounds you will find in different parts of the ship during December 2024.</a:t>
            </a:r>
          </a:p>
          <a:p>
            <a:endParaRPr lang="en-US" sz="2000" kern="1400" dirty="0">
              <a:solidFill>
                <a:srgbClr val="000000"/>
              </a:solidFill>
              <a:latin typeface="Aptos" panose="020B0004020202020204" pitchFamily="34" charset="0"/>
            </a:endParaRPr>
          </a:p>
          <a:p>
            <a:r>
              <a:rPr lang="en-US" sz="2000" kern="1400" dirty="0">
                <a:solidFill>
                  <a:srgbClr val="000000"/>
                </a:solidFill>
                <a:latin typeface="Aptos" panose="020B0004020202020204" pitchFamily="34" charset="0"/>
              </a:rPr>
              <a:t>There are recorded sounds and artificial smells to help us imagine what life was like on the ship when it was sailing around the world from 1840s to 1880s. </a:t>
            </a:r>
          </a:p>
          <a:p>
            <a:endParaRPr lang="en-US" sz="2000" kern="1400" dirty="0">
              <a:solidFill>
                <a:srgbClr val="000000"/>
              </a:solidFill>
              <a:latin typeface="Aptos" panose="020B0004020202020204" pitchFamily="34" charset="0"/>
            </a:endParaRPr>
          </a:p>
          <a:p>
            <a:r>
              <a:rPr lang="en-US" sz="2000" kern="1400" dirty="0">
                <a:solidFill>
                  <a:srgbClr val="000000"/>
                </a:solidFill>
                <a:latin typeface="Aptos" panose="020B0004020202020204" pitchFamily="34" charset="0"/>
              </a:rPr>
              <a:t>In many of the rooms you will hear lots of different sounds at the same time. </a:t>
            </a:r>
          </a:p>
          <a:p>
            <a:endParaRPr lang="en-US" sz="2000" kern="1400" dirty="0">
              <a:solidFill>
                <a:srgbClr val="000000"/>
              </a:solidFill>
              <a:latin typeface="Aptos" panose="020B0004020202020204" pitchFamily="34" charset="0"/>
            </a:endParaRPr>
          </a:p>
          <a:p>
            <a:r>
              <a:rPr lang="en-US" sz="2000" kern="1400" dirty="0">
                <a:solidFill>
                  <a:srgbClr val="000000"/>
                </a:solidFill>
                <a:latin typeface="Aptos" panose="020B0004020202020204" pitchFamily="34" charset="0"/>
              </a:rPr>
              <a:t>The sounds can also pass through the doorways and gaps in the floorboards, so can you can hear them in more than one room.</a:t>
            </a:r>
          </a:p>
          <a:p>
            <a:endParaRPr lang="en-US" sz="2000" kern="1400" dirty="0">
              <a:solidFill>
                <a:srgbClr val="000000"/>
              </a:solidFill>
              <a:latin typeface="Aptos" panose="020B0004020202020204" pitchFamily="34" charset="0"/>
            </a:endParaRPr>
          </a:p>
          <a:p>
            <a:endParaRPr lang="en-US" sz="2000" kern="1400" dirty="0">
              <a:solidFill>
                <a:srgbClr val="000000"/>
              </a:solidFill>
              <a:latin typeface="Aptos" panose="020B0004020202020204" pitchFamily="34" charset="0"/>
            </a:endParaRPr>
          </a:p>
          <a:p>
            <a:r>
              <a:rPr lang="en-US" sz="2000" kern="1400" dirty="0">
                <a:solidFill>
                  <a:srgbClr val="000000"/>
                </a:solidFill>
                <a:latin typeface="Aptos" panose="020B0004020202020204" pitchFamily="34" charset="0"/>
              </a:rPr>
              <a:t>Celebrating Christmas was important for the Victorians, so we have added lots of Christmas decorations to the SS Great Britain including some additional festive sounds and smells, which have been included in this guide.  </a:t>
            </a:r>
          </a:p>
        </p:txBody>
      </p:sp>
      <p:pic>
        <p:nvPicPr>
          <p:cNvPr id="4" name="Picture 3">
            <a:extLst>
              <a:ext uri="{FF2B5EF4-FFF2-40B4-BE49-F238E27FC236}">
                <a16:creationId xmlns:a16="http://schemas.microsoft.com/office/drawing/2014/main" id="{3A5CE99B-D061-0363-60B1-3349E9420860}"/>
              </a:ext>
            </a:extLst>
          </p:cNvPr>
          <p:cNvPicPr>
            <a:picLocks noChangeAspect="1"/>
          </p:cNvPicPr>
          <p:nvPr/>
        </p:nvPicPr>
        <p:blipFill>
          <a:blip r:embed="rId2">
            <a:extLst>
              <a:ext uri="{28A0092B-C50C-407E-A947-70E740481C1C}">
                <a14:useLocalDpi xmlns:a14="http://schemas.microsoft.com/office/drawing/2010/main" val="0"/>
              </a:ext>
            </a:extLst>
          </a:blip>
          <a:srcRect l="17833" r="17833"/>
          <a:stretch/>
        </p:blipFill>
        <p:spPr>
          <a:xfrm rot="5400000">
            <a:off x="-340154" y="644635"/>
            <a:ext cx="6455927" cy="5534525"/>
          </a:xfrm>
          <a:prstGeom prst="rect">
            <a:avLst/>
          </a:prstGeom>
          <a:ln w="12700">
            <a:solidFill>
              <a:schemeClr val="tx1"/>
            </a:solidFill>
          </a:ln>
        </p:spPr>
      </p:pic>
      <p:pic>
        <p:nvPicPr>
          <p:cNvPr id="3" name="Picture 2" descr="A black background with a black square&#10;&#10;Description automatically generated with medium confidence">
            <a:extLst>
              <a:ext uri="{FF2B5EF4-FFF2-40B4-BE49-F238E27FC236}">
                <a16:creationId xmlns:a16="http://schemas.microsoft.com/office/drawing/2014/main" id="{38A777B0-0B8B-24DF-A360-E80EA62BA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529" y="4393183"/>
            <a:ext cx="981458" cy="373889"/>
          </a:xfrm>
          <a:prstGeom prst="rect">
            <a:avLst/>
          </a:prstGeom>
        </p:spPr>
      </p:pic>
    </p:spTree>
    <p:extLst>
      <p:ext uri="{BB962C8B-B14F-4D97-AF65-F5344CB8AC3E}">
        <p14:creationId xmlns:p14="http://schemas.microsoft.com/office/powerpoint/2010/main" val="164289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857A-63B7-4D84-91EB-C567B44B6794}"/>
              </a:ext>
            </a:extLst>
          </p:cNvPr>
          <p:cNvSpPr>
            <a:spLocks noGrp="1"/>
          </p:cNvSpPr>
          <p:nvPr>
            <p:ph type="title"/>
          </p:nvPr>
        </p:nvSpPr>
        <p:spPr>
          <a:xfrm>
            <a:off x="152399" y="0"/>
            <a:ext cx="10515600" cy="1048269"/>
          </a:xfrm>
        </p:spPr>
        <p:txBody>
          <a:bodyPr/>
          <a:lstStyle/>
          <a:p>
            <a:r>
              <a:rPr lang="en-GB" b="1" dirty="0">
                <a:latin typeface="Aptos" panose="020B0004020202020204" pitchFamily="34" charset="0"/>
              </a:rPr>
              <a:t>Top Deck - Sounds</a:t>
            </a:r>
          </a:p>
        </p:txBody>
      </p:sp>
      <p:pic>
        <p:nvPicPr>
          <p:cNvPr id="5" name="Content Placeholder 4" descr="Diagram, engineering drawing&#10;&#10;Description automatically generated">
            <a:extLst>
              <a:ext uri="{FF2B5EF4-FFF2-40B4-BE49-F238E27FC236}">
                <a16:creationId xmlns:a16="http://schemas.microsoft.com/office/drawing/2014/main" id="{13CBF51B-68E1-4BB7-B669-ED94C1AE24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41" t="10274" r="13001" b="69537"/>
          <a:stretch/>
        </p:blipFill>
        <p:spPr>
          <a:xfrm>
            <a:off x="152399" y="2027046"/>
            <a:ext cx="11643009" cy="2585793"/>
          </a:xfrm>
        </p:spPr>
      </p:pic>
      <p:sp>
        <p:nvSpPr>
          <p:cNvPr id="3" name="TextBox 2">
            <a:extLst>
              <a:ext uri="{FF2B5EF4-FFF2-40B4-BE49-F238E27FC236}">
                <a16:creationId xmlns:a16="http://schemas.microsoft.com/office/drawing/2014/main" id="{4F193A9A-FD4C-E805-A181-0560980B8EE3}"/>
              </a:ext>
            </a:extLst>
          </p:cNvPr>
          <p:cNvSpPr txBox="1"/>
          <p:nvPr/>
        </p:nvSpPr>
        <p:spPr>
          <a:xfrm>
            <a:off x="570451" y="4752228"/>
            <a:ext cx="4286775" cy="923330"/>
          </a:xfrm>
          <a:prstGeom prst="rect">
            <a:avLst/>
          </a:prstGeom>
          <a:noFill/>
        </p:spPr>
        <p:txBody>
          <a:bodyPr wrap="square" rtlCol="0">
            <a:spAutoFit/>
          </a:bodyPr>
          <a:lstStyle/>
          <a:p>
            <a:r>
              <a:rPr lang="en-GB" dirty="0">
                <a:latin typeface="Aptos" panose="020B0004020202020204" pitchFamily="34" charset="0"/>
              </a:rPr>
              <a:t>Recorded sounds you will hear:</a:t>
            </a:r>
          </a:p>
          <a:p>
            <a:pPr marL="285750" indent="-285750">
              <a:buFont typeface="Arial" panose="020B0604020202020204" pitchFamily="34" charset="0"/>
              <a:buChar char="•"/>
            </a:pPr>
            <a:r>
              <a:rPr lang="en-GB" dirty="0">
                <a:latin typeface="Aptos" panose="020B0004020202020204" pitchFamily="34" charset="0"/>
              </a:rPr>
              <a:t>Chains rattling</a:t>
            </a:r>
          </a:p>
          <a:p>
            <a:pPr marL="285750" indent="-285750">
              <a:buFont typeface="Arial" panose="020B0604020202020204" pitchFamily="34" charset="0"/>
              <a:buChar char="•"/>
            </a:pPr>
            <a:r>
              <a:rPr lang="en-GB" dirty="0">
                <a:latin typeface="Aptos" panose="020B0004020202020204" pitchFamily="34" charset="0"/>
              </a:rPr>
              <a:t>Cow and pig</a:t>
            </a:r>
          </a:p>
        </p:txBody>
      </p:sp>
      <p:pic>
        <p:nvPicPr>
          <p:cNvPr id="6" name="Picture 5" descr="Text&#10;&#10;Description automatically generated with medium confidence">
            <a:extLst>
              <a:ext uri="{FF2B5EF4-FFF2-40B4-BE49-F238E27FC236}">
                <a16:creationId xmlns:a16="http://schemas.microsoft.com/office/drawing/2014/main" id="{46CEB686-A011-BA97-39C0-BE4F18F5632A}"/>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55195" t="10275" r="15173" b="63358"/>
          <a:stretch/>
        </p:blipFill>
        <p:spPr>
          <a:xfrm>
            <a:off x="5098279" y="131848"/>
            <a:ext cx="575258" cy="723829"/>
          </a:xfrm>
          <a:prstGeom prst="rect">
            <a:avLst/>
          </a:prstGeom>
        </p:spPr>
      </p:pic>
      <p:cxnSp>
        <p:nvCxnSpPr>
          <p:cNvPr id="10" name="Straight Arrow Connector 9">
            <a:extLst>
              <a:ext uri="{FF2B5EF4-FFF2-40B4-BE49-F238E27FC236}">
                <a16:creationId xmlns:a16="http://schemas.microsoft.com/office/drawing/2014/main" id="{596E088A-9714-2A0F-CE68-D15EA4ABD9B8}"/>
              </a:ext>
            </a:extLst>
          </p:cNvPr>
          <p:cNvCxnSpPr>
            <a:cxnSpLocks/>
          </p:cNvCxnSpPr>
          <p:nvPr/>
        </p:nvCxnSpPr>
        <p:spPr>
          <a:xfrm flipV="1">
            <a:off x="2936147" y="3506598"/>
            <a:ext cx="1627464" cy="12456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738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857A-63B7-4D84-91EB-C567B44B6794}"/>
              </a:ext>
            </a:extLst>
          </p:cNvPr>
          <p:cNvSpPr>
            <a:spLocks noGrp="1"/>
          </p:cNvSpPr>
          <p:nvPr>
            <p:ph type="title"/>
          </p:nvPr>
        </p:nvSpPr>
        <p:spPr>
          <a:xfrm>
            <a:off x="152399" y="0"/>
            <a:ext cx="10515600" cy="1048269"/>
          </a:xfrm>
        </p:spPr>
        <p:txBody>
          <a:bodyPr/>
          <a:lstStyle/>
          <a:p>
            <a:r>
              <a:rPr lang="en-GB" b="1" dirty="0">
                <a:latin typeface="Aptos" panose="020B0004020202020204" pitchFamily="34" charset="0"/>
              </a:rPr>
              <a:t>Top Deck - Smells</a:t>
            </a:r>
          </a:p>
        </p:txBody>
      </p:sp>
      <p:pic>
        <p:nvPicPr>
          <p:cNvPr id="5" name="Content Placeholder 4" descr="Diagram, engineering drawing&#10;&#10;Description automatically generated">
            <a:extLst>
              <a:ext uri="{FF2B5EF4-FFF2-40B4-BE49-F238E27FC236}">
                <a16:creationId xmlns:a16="http://schemas.microsoft.com/office/drawing/2014/main" id="{13CBF51B-68E1-4BB7-B669-ED94C1AE24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41" t="10274" r="13001" b="69537"/>
          <a:stretch/>
        </p:blipFill>
        <p:spPr>
          <a:xfrm>
            <a:off x="152399" y="2027046"/>
            <a:ext cx="11643009" cy="2585793"/>
          </a:xfrm>
        </p:spPr>
      </p:pic>
      <p:sp>
        <p:nvSpPr>
          <p:cNvPr id="3" name="TextBox 2">
            <a:extLst>
              <a:ext uri="{FF2B5EF4-FFF2-40B4-BE49-F238E27FC236}">
                <a16:creationId xmlns:a16="http://schemas.microsoft.com/office/drawing/2014/main" id="{4F193A9A-FD4C-E805-A181-0560980B8EE3}"/>
              </a:ext>
            </a:extLst>
          </p:cNvPr>
          <p:cNvSpPr txBox="1"/>
          <p:nvPr/>
        </p:nvSpPr>
        <p:spPr>
          <a:xfrm>
            <a:off x="2743200" y="4752228"/>
            <a:ext cx="2114026" cy="36933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ptos" panose="020B0004020202020204" pitchFamily="34" charset="0"/>
              </a:rPr>
              <a:t>Horse Manure</a:t>
            </a:r>
          </a:p>
        </p:txBody>
      </p:sp>
      <p:cxnSp>
        <p:nvCxnSpPr>
          <p:cNvPr id="10" name="Straight Arrow Connector 9">
            <a:extLst>
              <a:ext uri="{FF2B5EF4-FFF2-40B4-BE49-F238E27FC236}">
                <a16:creationId xmlns:a16="http://schemas.microsoft.com/office/drawing/2014/main" id="{596E088A-9714-2A0F-CE68-D15EA4ABD9B8}"/>
              </a:ext>
            </a:extLst>
          </p:cNvPr>
          <p:cNvCxnSpPr>
            <a:cxnSpLocks/>
          </p:cNvCxnSpPr>
          <p:nvPr/>
        </p:nvCxnSpPr>
        <p:spPr>
          <a:xfrm flipV="1">
            <a:off x="3488701" y="3506598"/>
            <a:ext cx="1627464" cy="12456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7" name="Picture 6" descr="Text&#10;&#10;Description automatically generated with medium confidence">
            <a:extLst>
              <a:ext uri="{FF2B5EF4-FFF2-40B4-BE49-F238E27FC236}">
                <a16:creationId xmlns:a16="http://schemas.microsoft.com/office/drawing/2014/main" id="{D5C39B94-0DA7-1487-9913-5774CAD06697}"/>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13201" t="36798" r="61861" b="39972"/>
          <a:stretch/>
        </p:blipFill>
        <p:spPr>
          <a:xfrm>
            <a:off x="4834806" y="84049"/>
            <a:ext cx="599294" cy="789420"/>
          </a:xfrm>
          <a:prstGeom prst="rect">
            <a:avLst/>
          </a:prstGeom>
        </p:spPr>
      </p:pic>
    </p:spTree>
    <p:extLst>
      <p:ext uri="{BB962C8B-B14F-4D97-AF65-F5344CB8AC3E}">
        <p14:creationId xmlns:p14="http://schemas.microsoft.com/office/powerpoint/2010/main" val="90788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21FEB7-DD31-482F-8C9B-FB7A59EA4123}"/>
              </a:ext>
            </a:extLst>
          </p:cNvPr>
          <p:cNvSpPr>
            <a:spLocks noGrp="1"/>
          </p:cNvSpPr>
          <p:nvPr>
            <p:ph type="title"/>
          </p:nvPr>
        </p:nvSpPr>
        <p:spPr>
          <a:xfrm>
            <a:off x="148230" y="101590"/>
            <a:ext cx="9012547" cy="789420"/>
          </a:xfrm>
        </p:spPr>
        <p:txBody>
          <a:bodyPr>
            <a:normAutofit/>
          </a:bodyPr>
          <a:lstStyle/>
          <a:p>
            <a:r>
              <a:rPr lang="en-GB" b="1" dirty="0">
                <a:latin typeface="Aptos" panose="020B0004020202020204" pitchFamily="34" charset="0"/>
              </a:rPr>
              <a:t>Middle Deck - Sounds</a:t>
            </a:r>
          </a:p>
        </p:txBody>
      </p:sp>
      <p:pic>
        <p:nvPicPr>
          <p:cNvPr id="5" name="Content Placeholder 4" descr="Diagram, engineering drawing&#10;&#10;Description automatically generated">
            <a:extLst>
              <a:ext uri="{FF2B5EF4-FFF2-40B4-BE49-F238E27FC236}">
                <a16:creationId xmlns:a16="http://schemas.microsoft.com/office/drawing/2014/main" id="{5B226A85-43A3-4E24-8239-AD20570247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05" t="30002" r="12610" b="51743"/>
          <a:stretch/>
        </p:blipFill>
        <p:spPr>
          <a:xfrm>
            <a:off x="-2" y="2039452"/>
            <a:ext cx="12106276" cy="2543175"/>
          </a:xfrm>
        </p:spPr>
      </p:pic>
      <p:grpSp>
        <p:nvGrpSpPr>
          <p:cNvPr id="6" name="Group 5">
            <a:extLst>
              <a:ext uri="{FF2B5EF4-FFF2-40B4-BE49-F238E27FC236}">
                <a16:creationId xmlns:a16="http://schemas.microsoft.com/office/drawing/2014/main" id="{EA308B4D-0A12-491C-9443-113B45C286DA}"/>
              </a:ext>
            </a:extLst>
          </p:cNvPr>
          <p:cNvGrpSpPr/>
          <p:nvPr/>
        </p:nvGrpSpPr>
        <p:grpSpPr>
          <a:xfrm>
            <a:off x="2755685" y="2617559"/>
            <a:ext cx="1648767" cy="1157900"/>
            <a:chOff x="3089060" y="2966765"/>
            <a:chExt cx="1300913" cy="913608"/>
          </a:xfrm>
        </p:grpSpPr>
        <p:grpSp>
          <p:nvGrpSpPr>
            <p:cNvPr id="7" name="Group 6">
              <a:extLst>
                <a:ext uri="{FF2B5EF4-FFF2-40B4-BE49-F238E27FC236}">
                  <a16:creationId xmlns:a16="http://schemas.microsoft.com/office/drawing/2014/main" id="{AC13A8CA-3723-4A22-9246-B07D729A0854}"/>
                </a:ext>
              </a:extLst>
            </p:cNvPr>
            <p:cNvGrpSpPr/>
            <p:nvPr/>
          </p:nvGrpSpPr>
          <p:grpSpPr>
            <a:xfrm>
              <a:off x="3089060" y="2966765"/>
              <a:ext cx="1300913" cy="913608"/>
              <a:chOff x="3089060" y="2966765"/>
              <a:chExt cx="1300913" cy="913608"/>
            </a:xfrm>
          </p:grpSpPr>
          <p:grpSp>
            <p:nvGrpSpPr>
              <p:cNvPr id="9" name="Group 8">
                <a:extLst>
                  <a:ext uri="{FF2B5EF4-FFF2-40B4-BE49-F238E27FC236}">
                    <a16:creationId xmlns:a16="http://schemas.microsoft.com/office/drawing/2014/main" id="{22205AA7-AB13-4676-AC60-8B9A10451E2A}"/>
                  </a:ext>
                </a:extLst>
              </p:cNvPr>
              <p:cNvGrpSpPr/>
              <p:nvPr/>
            </p:nvGrpSpPr>
            <p:grpSpPr>
              <a:xfrm>
                <a:off x="3089060" y="2966765"/>
                <a:ext cx="1300913" cy="913608"/>
                <a:chOff x="3346235" y="2966765"/>
                <a:chExt cx="1300913" cy="913608"/>
              </a:xfrm>
            </p:grpSpPr>
            <p:sp>
              <p:nvSpPr>
                <p:cNvPr id="11" name="Rectangle 10">
                  <a:extLst>
                    <a:ext uri="{FF2B5EF4-FFF2-40B4-BE49-F238E27FC236}">
                      <a16:creationId xmlns:a16="http://schemas.microsoft.com/office/drawing/2014/main" id="{EF1A73F7-6339-4E86-9D8A-5D9E4FE25760}"/>
                    </a:ext>
                  </a:extLst>
                </p:cNvPr>
                <p:cNvSpPr/>
                <p:nvPr/>
              </p:nvSpPr>
              <p:spPr>
                <a:xfrm>
                  <a:off x="3892825" y="3144512"/>
                  <a:ext cx="116803" cy="548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7E053EE-EB83-4485-8440-25ECE4894C7D}"/>
                    </a:ext>
                  </a:extLst>
                </p:cNvPr>
                <p:cNvGrpSpPr/>
                <p:nvPr/>
              </p:nvGrpSpPr>
              <p:grpSpPr>
                <a:xfrm>
                  <a:off x="3346235" y="2966765"/>
                  <a:ext cx="1300913" cy="913608"/>
                  <a:chOff x="3346235" y="2966765"/>
                  <a:chExt cx="1300913" cy="913608"/>
                </a:xfrm>
              </p:grpSpPr>
              <p:sp>
                <p:nvSpPr>
                  <p:cNvPr id="14" name="Rectangle 13">
                    <a:extLst>
                      <a:ext uri="{FF2B5EF4-FFF2-40B4-BE49-F238E27FC236}">
                        <a16:creationId xmlns:a16="http://schemas.microsoft.com/office/drawing/2014/main" id="{C1F4F8F6-0923-40D7-9CC1-464965746217}"/>
                      </a:ext>
                    </a:extLst>
                  </p:cNvPr>
                  <p:cNvSpPr/>
                  <p:nvPr/>
                </p:nvSpPr>
                <p:spPr>
                  <a:xfrm>
                    <a:off x="4204015" y="3147240"/>
                    <a:ext cx="117998" cy="548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2153971-443A-40A9-BD51-B35C00BBDF5C}"/>
                      </a:ext>
                    </a:extLst>
                  </p:cNvPr>
                  <p:cNvSpPr/>
                  <p:nvPr/>
                </p:nvSpPr>
                <p:spPr>
                  <a:xfrm>
                    <a:off x="4328848" y="3695700"/>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0611092-B8AE-4040-9A10-BC572EF82565}"/>
                      </a:ext>
                    </a:extLst>
                  </p:cNvPr>
                  <p:cNvSpPr/>
                  <p:nvPr/>
                </p:nvSpPr>
                <p:spPr>
                  <a:xfrm>
                    <a:off x="4321415" y="2969388"/>
                    <a:ext cx="117402"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FBE3FE7-85BA-4980-9C98-1E79C4EAD5A0}"/>
                      </a:ext>
                    </a:extLst>
                  </p:cNvPr>
                  <p:cNvSpPr/>
                  <p:nvPr/>
                </p:nvSpPr>
                <p:spPr>
                  <a:xfrm>
                    <a:off x="4204313" y="3695700"/>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54C5B8C-F6DA-4A77-A9AC-EF30982EE183}"/>
                      </a:ext>
                    </a:extLst>
                  </p:cNvPr>
                  <p:cNvSpPr/>
                  <p:nvPr/>
                </p:nvSpPr>
                <p:spPr>
                  <a:xfrm>
                    <a:off x="4204014" y="2966765"/>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43BC7C2-415B-4829-AF31-B4AB27B1E8CA}"/>
                      </a:ext>
                    </a:extLst>
                  </p:cNvPr>
                  <p:cNvSpPr/>
                  <p:nvPr/>
                </p:nvSpPr>
                <p:spPr>
                  <a:xfrm>
                    <a:off x="3892526" y="3695006"/>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207AE5E-6621-4EC2-B5C9-D46A7A27F383}"/>
                      </a:ext>
                    </a:extLst>
                  </p:cNvPr>
                  <p:cNvSpPr/>
                  <p:nvPr/>
                </p:nvSpPr>
                <p:spPr>
                  <a:xfrm>
                    <a:off x="3892525" y="2970702"/>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BC239E5-4706-4B77-9B7D-EF39D63A454E}"/>
                      </a:ext>
                    </a:extLst>
                  </p:cNvPr>
                  <p:cNvGrpSpPr/>
                  <p:nvPr/>
                </p:nvGrpSpPr>
                <p:grpSpPr>
                  <a:xfrm>
                    <a:off x="3346235" y="2970702"/>
                    <a:ext cx="1300913" cy="909671"/>
                    <a:chOff x="3346235" y="2970702"/>
                    <a:chExt cx="1300913" cy="909671"/>
                  </a:xfrm>
                </p:grpSpPr>
                <p:sp>
                  <p:nvSpPr>
                    <p:cNvPr id="22" name="Rectangle 21">
                      <a:extLst>
                        <a:ext uri="{FF2B5EF4-FFF2-40B4-BE49-F238E27FC236}">
                          <a16:creationId xmlns:a16="http://schemas.microsoft.com/office/drawing/2014/main" id="{19AF54BE-FA4C-4970-A469-6D65C422E02B}"/>
                        </a:ext>
                      </a:extLst>
                    </p:cNvPr>
                    <p:cNvSpPr/>
                    <p:nvPr/>
                  </p:nvSpPr>
                  <p:spPr>
                    <a:xfrm>
                      <a:off x="3346235" y="2977627"/>
                      <a:ext cx="117401" cy="902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DD9D3B5-5CA2-4362-A88B-FE58EDEDEFAE}"/>
                        </a:ext>
                      </a:extLst>
                    </p:cNvPr>
                    <p:cNvSpPr/>
                    <p:nvPr/>
                  </p:nvSpPr>
                  <p:spPr>
                    <a:xfrm>
                      <a:off x="3463636" y="2977627"/>
                      <a:ext cx="117401" cy="902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7967A6A-42B1-4282-9398-0F241C489D8F}"/>
                        </a:ext>
                      </a:extLst>
                    </p:cNvPr>
                    <p:cNvSpPr/>
                    <p:nvPr/>
                  </p:nvSpPr>
                  <p:spPr>
                    <a:xfrm>
                      <a:off x="3775423" y="2970702"/>
                      <a:ext cx="117401" cy="902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ACDD13F-CDF8-4CBA-970D-072C21799253}"/>
                        </a:ext>
                      </a:extLst>
                    </p:cNvPr>
                    <p:cNvSpPr/>
                    <p:nvPr/>
                  </p:nvSpPr>
                  <p:spPr>
                    <a:xfrm>
                      <a:off x="3892825" y="3278306"/>
                      <a:ext cx="429188" cy="289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462500E-929B-4E20-BD65-87F46F6F1CC3}"/>
                        </a:ext>
                      </a:extLst>
                    </p:cNvPr>
                    <p:cNvSpPr/>
                    <p:nvPr/>
                  </p:nvSpPr>
                  <p:spPr>
                    <a:xfrm>
                      <a:off x="3986413" y="3746756"/>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1AC017C-C067-4463-99F8-3DEA33209DF7}"/>
                        </a:ext>
                      </a:extLst>
                    </p:cNvPr>
                    <p:cNvSpPr/>
                    <p:nvPr/>
                  </p:nvSpPr>
                  <p:spPr>
                    <a:xfrm>
                      <a:off x="4398302" y="3023317"/>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2A117BD-C3B5-4C06-A88C-B60C0F2CAA4C}"/>
                        </a:ext>
                      </a:extLst>
                    </p:cNvPr>
                    <p:cNvSpPr/>
                    <p:nvPr/>
                  </p:nvSpPr>
                  <p:spPr>
                    <a:xfrm>
                      <a:off x="4380116" y="3745552"/>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Rectangle 12">
                  <a:extLst>
                    <a:ext uri="{FF2B5EF4-FFF2-40B4-BE49-F238E27FC236}">
                      <a16:creationId xmlns:a16="http://schemas.microsoft.com/office/drawing/2014/main" id="{5D928F55-32F2-449E-8756-09AC40B7BD8A}"/>
                    </a:ext>
                  </a:extLst>
                </p:cNvPr>
                <p:cNvSpPr/>
                <p:nvPr/>
              </p:nvSpPr>
              <p:spPr>
                <a:xfrm>
                  <a:off x="3977430" y="3619101"/>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E932C994-DA72-4378-B440-6DD1946513AC}"/>
                  </a:ext>
                </a:extLst>
              </p:cNvPr>
              <p:cNvSpPr/>
              <p:nvPr/>
            </p:nvSpPr>
            <p:spPr>
              <a:xfrm>
                <a:off x="3729780" y="3045135"/>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C2AA0307-3BCA-480A-A348-8A0D647717E3}"/>
                </a:ext>
              </a:extLst>
            </p:cNvPr>
            <p:cNvSpPr/>
            <p:nvPr/>
          </p:nvSpPr>
          <p:spPr>
            <a:xfrm>
              <a:off x="3710730" y="3191401"/>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3406C368-3597-449E-9CD2-0081CB565622}"/>
              </a:ext>
            </a:extLst>
          </p:cNvPr>
          <p:cNvGrpSpPr/>
          <p:nvPr/>
        </p:nvGrpSpPr>
        <p:grpSpPr>
          <a:xfrm>
            <a:off x="6116354" y="2833388"/>
            <a:ext cx="1227422" cy="1144133"/>
            <a:chOff x="6116354" y="2832286"/>
            <a:chExt cx="1227422" cy="1144133"/>
          </a:xfrm>
        </p:grpSpPr>
        <p:sp>
          <p:nvSpPr>
            <p:cNvPr id="29" name="Rectangle 28">
              <a:extLst>
                <a:ext uri="{FF2B5EF4-FFF2-40B4-BE49-F238E27FC236}">
                  <a16:creationId xmlns:a16="http://schemas.microsoft.com/office/drawing/2014/main" id="{7AE7FFCE-BCC8-4C65-ACA1-40055479DA15}"/>
                </a:ext>
              </a:extLst>
            </p:cNvPr>
            <p:cNvSpPr/>
            <p:nvPr/>
          </p:nvSpPr>
          <p:spPr>
            <a:xfrm>
              <a:off x="6116354" y="2832286"/>
              <a:ext cx="148414" cy="1144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FEF65D54-0795-47E0-9589-69F2791AEFC3}"/>
                </a:ext>
              </a:extLst>
            </p:cNvPr>
            <p:cNvCxnSpPr/>
            <p:nvPr/>
          </p:nvCxnSpPr>
          <p:spPr>
            <a:xfrm>
              <a:off x="6819900" y="2916227"/>
              <a:ext cx="0" cy="255568"/>
            </a:xfrm>
            <a:prstGeom prst="line">
              <a:avLst/>
            </a:prstGeom>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936FE47D-A48E-47FE-A7C1-887868B80C82}"/>
                </a:ext>
              </a:extLst>
            </p:cNvPr>
            <p:cNvSpPr/>
            <p:nvPr/>
          </p:nvSpPr>
          <p:spPr>
            <a:xfrm>
              <a:off x="6538968" y="3143220"/>
              <a:ext cx="804808" cy="499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708E95BD-B011-4C35-9709-1C57CEA956E6}"/>
                </a:ext>
              </a:extLst>
            </p:cNvPr>
            <p:cNvCxnSpPr>
              <a:cxnSpLocks/>
            </p:cNvCxnSpPr>
            <p:nvPr/>
          </p:nvCxnSpPr>
          <p:spPr>
            <a:xfrm>
              <a:off x="6810375" y="3661794"/>
              <a:ext cx="0" cy="205326"/>
            </a:xfrm>
            <a:prstGeom prst="line">
              <a:avLst/>
            </a:prstGeom>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AD29C319-A406-BA55-EDFD-DD833A93898D}"/>
              </a:ext>
            </a:extLst>
          </p:cNvPr>
          <p:cNvSpPr txBox="1"/>
          <p:nvPr/>
        </p:nvSpPr>
        <p:spPr>
          <a:xfrm>
            <a:off x="1234399" y="4681953"/>
            <a:ext cx="3393663" cy="1600438"/>
          </a:xfrm>
          <a:prstGeom prst="rect">
            <a:avLst/>
          </a:prstGeom>
          <a:noFill/>
        </p:spPr>
        <p:txBody>
          <a:bodyPr wrap="square" numCol="1" rtlCol="0">
            <a:spAutoFit/>
          </a:bodyPr>
          <a:lstStyle/>
          <a:p>
            <a:r>
              <a:rPr lang="en-GB" sz="1600" b="1" dirty="0">
                <a:latin typeface="Aptos" panose="020B0004020202020204" pitchFamily="34" charset="0"/>
              </a:rPr>
              <a:t>Steerage:</a:t>
            </a:r>
          </a:p>
          <a:p>
            <a:pPr marL="285750" indent="-285750">
              <a:buFont typeface="Arial" panose="020B0604020202020204" pitchFamily="34" charset="0"/>
              <a:buChar char="•"/>
            </a:pPr>
            <a:r>
              <a:rPr lang="en-US" sz="1600" kern="1400" dirty="0">
                <a:solidFill>
                  <a:srgbClr val="000000"/>
                </a:solidFill>
                <a:latin typeface="Aptos" panose="020B0004020202020204" pitchFamily="34" charset="0"/>
              </a:rPr>
              <a:t>Folk band playing music</a:t>
            </a:r>
          </a:p>
          <a:p>
            <a:pPr marL="285750" indent="-285750">
              <a:buFont typeface="Arial" panose="020B0604020202020204" pitchFamily="34" charset="0"/>
              <a:buChar char="•"/>
            </a:pPr>
            <a:r>
              <a:rPr lang="en-US" sz="1600" kern="1400" dirty="0">
                <a:solidFill>
                  <a:srgbClr val="000000"/>
                </a:solidFill>
                <a:latin typeface="Aptos" panose="020B0004020202020204" pitchFamily="34" charset="0"/>
              </a:rPr>
              <a:t>People singing Christmas carols</a:t>
            </a:r>
          </a:p>
          <a:p>
            <a:pPr marL="285750" indent="-285750">
              <a:buFont typeface="Arial" panose="020B0604020202020204" pitchFamily="34" charset="0"/>
              <a:buChar char="•"/>
            </a:pPr>
            <a:r>
              <a:rPr lang="en-US" sz="1600" kern="1400" dirty="0">
                <a:solidFill>
                  <a:srgbClr val="000000"/>
                </a:solidFill>
                <a:latin typeface="Aptos" panose="020B0004020202020204" pitchFamily="34" charset="0"/>
              </a:rPr>
              <a:t>People talking</a:t>
            </a:r>
          </a:p>
          <a:p>
            <a:pPr marL="285750" indent="-285750">
              <a:buFont typeface="Arial" panose="020B0604020202020204" pitchFamily="34" charset="0"/>
              <a:buChar char="•"/>
            </a:pPr>
            <a:r>
              <a:rPr lang="en-US" sz="1600" kern="1400" dirty="0">
                <a:solidFill>
                  <a:srgbClr val="000000"/>
                </a:solidFill>
                <a:latin typeface="Aptos" panose="020B0004020202020204" pitchFamily="34" charset="0"/>
              </a:rPr>
              <a:t>Children playing</a:t>
            </a:r>
          </a:p>
          <a:p>
            <a:pPr marL="285750" indent="-285750">
              <a:buFont typeface="Arial" panose="020B0604020202020204" pitchFamily="34" charset="0"/>
              <a:buChar char="•"/>
            </a:pPr>
            <a:endParaRPr lang="en-US" kern="1400" dirty="0">
              <a:solidFill>
                <a:srgbClr val="000000"/>
              </a:solidFill>
              <a:latin typeface="Aptos" panose="020B0004020202020204" pitchFamily="34" charset="0"/>
            </a:endParaRPr>
          </a:p>
        </p:txBody>
      </p:sp>
      <p:cxnSp>
        <p:nvCxnSpPr>
          <p:cNvPr id="50" name="Straight Arrow Connector 49">
            <a:extLst>
              <a:ext uri="{FF2B5EF4-FFF2-40B4-BE49-F238E27FC236}">
                <a16:creationId xmlns:a16="http://schemas.microsoft.com/office/drawing/2014/main" id="{CE52D61E-BAA8-0D72-C6DC-C14C1F418A1F}"/>
              </a:ext>
            </a:extLst>
          </p:cNvPr>
          <p:cNvCxnSpPr>
            <a:cxnSpLocks/>
          </p:cNvCxnSpPr>
          <p:nvPr/>
        </p:nvCxnSpPr>
        <p:spPr>
          <a:xfrm flipV="1">
            <a:off x="2399251" y="3977521"/>
            <a:ext cx="771788" cy="6878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35057F1B-A341-782F-1557-9A2BE8DAF677}"/>
              </a:ext>
            </a:extLst>
          </p:cNvPr>
          <p:cNvSpPr txBox="1"/>
          <p:nvPr/>
        </p:nvSpPr>
        <p:spPr>
          <a:xfrm>
            <a:off x="449275" y="1051503"/>
            <a:ext cx="2191668" cy="1323439"/>
          </a:xfrm>
          <a:prstGeom prst="rect">
            <a:avLst/>
          </a:prstGeom>
          <a:noFill/>
        </p:spPr>
        <p:txBody>
          <a:bodyPr wrap="square" numCol="1" rtlCol="0">
            <a:spAutoFit/>
          </a:bodyPr>
          <a:lstStyle/>
          <a:p>
            <a:r>
              <a:rPr lang="en-GB" sz="1600" b="1" dirty="0">
                <a:latin typeface="Aptos" panose="020B0004020202020204" pitchFamily="34" charset="0"/>
              </a:rPr>
              <a:t>Galley:</a:t>
            </a:r>
          </a:p>
          <a:p>
            <a:pPr marL="285750" indent="-285750">
              <a:buFont typeface="Arial" panose="020B0604020202020204" pitchFamily="34" charset="0"/>
              <a:buChar char="•"/>
            </a:pPr>
            <a:r>
              <a:rPr lang="en-GB" sz="1600" dirty="0">
                <a:latin typeface="Aptos" panose="020B0004020202020204" pitchFamily="34" charset="0"/>
              </a:rPr>
              <a:t>Fire crackling</a:t>
            </a:r>
          </a:p>
          <a:p>
            <a:pPr marL="285750" indent="-285750">
              <a:buFont typeface="Arial" panose="020B0604020202020204" pitchFamily="34" charset="0"/>
              <a:buChar char="•"/>
            </a:pPr>
            <a:r>
              <a:rPr lang="en-GB" sz="1600" dirty="0">
                <a:latin typeface="Aptos" panose="020B0004020202020204" pitchFamily="34" charset="0"/>
              </a:rPr>
              <a:t>Clattering of pots</a:t>
            </a:r>
          </a:p>
          <a:p>
            <a:pPr marL="285750" indent="-285750">
              <a:buFont typeface="Arial" panose="020B0604020202020204" pitchFamily="34" charset="0"/>
              <a:buChar char="•"/>
            </a:pPr>
            <a:r>
              <a:rPr lang="en-GB" sz="1600" dirty="0">
                <a:latin typeface="Aptos" panose="020B0004020202020204" pitchFamily="34" charset="0"/>
              </a:rPr>
              <a:t>Talking </a:t>
            </a:r>
          </a:p>
          <a:p>
            <a:pPr marL="285750" indent="-285750">
              <a:buFont typeface="Arial" panose="020B0604020202020204" pitchFamily="34" charset="0"/>
              <a:buChar char="•"/>
            </a:pPr>
            <a:r>
              <a:rPr lang="en-GB" sz="1600" dirty="0">
                <a:latin typeface="Aptos" panose="020B0004020202020204" pitchFamily="34" charset="0"/>
              </a:rPr>
              <a:t>Cat and rats</a:t>
            </a:r>
          </a:p>
        </p:txBody>
      </p:sp>
      <p:cxnSp>
        <p:nvCxnSpPr>
          <p:cNvPr id="53" name="Straight Arrow Connector 52">
            <a:extLst>
              <a:ext uri="{FF2B5EF4-FFF2-40B4-BE49-F238E27FC236}">
                <a16:creationId xmlns:a16="http://schemas.microsoft.com/office/drawing/2014/main" id="{6990B9D7-3B20-6B8B-B9CD-D2120FA7CECA}"/>
              </a:ext>
            </a:extLst>
          </p:cNvPr>
          <p:cNvCxnSpPr>
            <a:cxnSpLocks/>
          </p:cNvCxnSpPr>
          <p:nvPr/>
        </p:nvCxnSpPr>
        <p:spPr>
          <a:xfrm>
            <a:off x="2255234" y="2269422"/>
            <a:ext cx="2794240" cy="11101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34" name="Picture 33" descr="Text&#10;&#10;Description automatically generated with medium confidence">
            <a:extLst>
              <a:ext uri="{FF2B5EF4-FFF2-40B4-BE49-F238E27FC236}">
                <a16:creationId xmlns:a16="http://schemas.microsoft.com/office/drawing/2014/main" id="{BA8FA0A1-3B2C-BE6F-2A22-ED229C1AC2B4}"/>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55195" t="10275" r="15173" b="63358"/>
          <a:stretch/>
        </p:blipFill>
        <p:spPr>
          <a:xfrm>
            <a:off x="5838737" y="43133"/>
            <a:ext cx="581419" cy="731581"/>
          </a:xfrm>
          <a:prstGeom prst="rect">
            <a:avLst/>
          </a:prstGeom>
        </p:spPr>
      </p:pic>
      <p:sp>
        <p:nvSpPr>
          <p:cNvPr id="44" name="TextBox 43">
            <a:extLst>
              <a:ext uri="{FF2B5EF4-FFF2-40B4-BE49-F238E27FC236}">
                <a16:creationId xmlns:a16="http://schemas.microsoft.com/office/drawing/2014/main" id="{48DFDCA8-035D-F61D-FD24-FAC1CD02DD3D}"/>
              </a:ext>
            </a:extLst>
          </p:cNvPr>
          <p:cNvSpPr txBox="1"/>
          <p:nvPr/>
        </p:nvSpPr>
        <p:spPr>
          <a:xfrm>
            <a:off x="2892885" y="1056710"/>
            <a:ext cx="1930890" cy="646331"/>
          </a:xfrm>
          <a:prstGeom prst="rect">
            <a:avLst/>
          </a:prstGeom>
          <a:noFill/>
        </p:spPr>
        <p:txBody>
          <a:bodyPr wrap="square" rtlCol="0">
            <a:spAutoFit/>
          </a:bodyPr>
          <a:lstStyle/>
          <a:p>
            <a:r>
              <a:rPr lang="en-GB" b="1" dirty="0">
                <a:latin typeface="Aptos" panose="020B0004020202020204" pitchFamily="34" charset="0"/>
              </a:rPr>
              <a:t>Bakery:</a:t>
            </a:r>
          </a:p>
          <a:p>
            <a:pPr marL="285750" indent="-285750">
              <a:buFont typeface="Arial" panose="020B0604020202020204" pitchFamily="34" charset="0"/>
              <a:buChar char="•"/>
            </a:pPr>
            <a:r>
              <a:rPr lang="en-GB" dirty="0">
                <a:latin typeface="Aptos" panose="020B0004020202020204" pitchFamily="34" charset="0"/>
              </a:rPr>
              <a:t>Fire crackling</a:t>
            </a:r>
          </a:p>
        </p:txBody>
      </p:sp>
      <p:cxnSp>
        <p:nvCxnSpPr>
          <p:cNvPr id="46" name="Straight Arrow Connector 45">
            <a:extLst>
              <a:ext uri="{FF2B5EF4-FFF2-40B4-BE49-F238E27FC236}">
                <a16:creationId xmlns:a16="http://schemas.microsoft.com/office/drawing/2014/main" id="{33C15E13-6E48-76A3-D08C-7AEF60E6F172}"/>
              </a:ext>
            </a:extLst>
          </p:cNvPr>
          <p:cNvCxnSpPr>
            <a:cxnSpLocks/>
            <a:stCxn id="44" idx="2"/>
          </p:cNvCxnSpPr>
          <p:nvPr/>
        </p:nvCxnSpPr>
        <p:spPr>
          <a:xfrm>
            <a:off x="3858330" y="1703041"/>
            <a:ext cx="1890089" cy="13524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64CDA151-5D56-C494-30A9-2E3EE5AD81BA}"/>
              </a:ext>
            </a:extLst>
          </p:cNvPr>
          <p:cNvSpPr txBox="1"/>
          <p:nvPr/>
        </p:nvSpPr>
        <p:spPr>
          <a:xfrm>
            <a:off x="5278277" y="949924"/>
            <a:ext cx="2666095" cy="1323439"/>
          </a:xfrm>
          <a:prstGeom prst="rect">
            <a:avLst/>
          </a:prstGeom>
          <a:noFill/>
        </p:spPr>
        <p:txBody>
          <a:bodyPr wrap="square" numCol="1" rtlCol="0">
            <a:spAutoFit/>
          </a:bodyPr>
          <a:lstStyle/>
          <a:p>
            <a:r>
              <a:rPr lang="en-GB" sz="1600" b="1" dirty="0">
                <a:latin typeface="Aptos" panose="020B0004020202020204" pitchFamily="34" charset="0"/>
              </a:rPr>
              <a:t>Engine Room:</a:t>
            </a:r>
          </a:p>
          <a:p>
            <a:pPr marL="285750" indent="-285750">
              <a:buFont typeface="Arial" panose="020B0604020202020204" pitchFamily="34" charset="0"/>
              <a:buChar char="•"/>
            </a:pPr>
            <a:r>
              <a:rPr lang="en-GB" sz="1600" dirty="0">
                <a:latin typeface="Aptos" panose="020B0004020202020204" pitchFamily="34" charset="0"/>
              </a:rPr>
              <a:t>Engine moving</a:t>
            </a:r>
          </a:p>
          <a:p>
            <a:pPr marL="285750" indent="-285750">
              <a:buFont typeface="Arial" panose="020B0604020202020204" pitchFamily="34" charset="0"/>
              <a:buChar char="•"/>
            </a:pPr>
            <a:r>
              <a:rPr lang="en-GB" sz="1600" dirty="0">
                <a:latin typeface="Aptos" panose="020B0004020202020204" pitchFamily="34" charset="0"/>
              </a:rPr>
              <a:t>Fire crackling</a:t>
            </a:r>
          </a:p>
          <a:p>
            <a:pPr marL="285750" indent="-285750">
              <a:buFont typeface="Arial" panose="020B0604020202020204" pitchFamily="34" charset="0"/>
              <a:buChar char="•"/>
            </a:pPr>
            <a:r>
              <a:rPr lang="en-GB" sz="1600" dirty="0">
                <a:latin typeface="Aptos" panose="020B0004020202020204" pitchFamily="34" charset="0"/>
              </a:rPr>
              <a:t>People shovelling coal and shouting</a:t>
            </a:r>
          </a:p>
        </p:txBody>
      </p:sp>
      <p:cxnSp>
        <p:nvCxnSpPr>
          <p:cNvPr id="41" name="Straight Arrow Connector 40">
            <a:extLst>
              <a:ext uri="{FF2B5EF4-FFF2-40B4-BE49-F238E27FC236}">
                <a16:creationId xmlns:a16="http://schemas.microsoft.com/office/drawing/2014/main" id="{16D605CE-4C63-8673-25DE-2887CCCDDA82}"/>
              </a:ext>
            </a:extLst>
          </p:cNvPr>
          <p:cNvCxnSpPr>
            <a:cxnSpLocks/>
            <a:stCxn id="40" idx="2"/>
          </p:cNvCxnSpPr>
          <p:nvPr/>
        </p:nvCxnSpPr>
        <p:spPr>
          <a:xfrm flipH="1">
            <a:off x="6418106" y="2273363"/>
            <a:ext cx="193219" cy="9984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5B09F77C-12AC-D7D1-75A2-CB8DCBCC3A43}"/>
              </a:ext>
            </a:extLst>
          </p:cNvPr>
          <p:cNvSpPr txBox="1"/>
          <p:nvPr/>
        </p:nvSpPr>
        <p:spPr>
          <a:xfrm>
            <a:off x="8450038" y="935207"/>
            <a:ext cx="2988887" cy="1323439"/>
          </a:xfrm>
          <a:prstGeom prst="rect">
            <a:avLst/>
          </a:prstGeom>
          <a:noFill/>
        </p:spPr>
        <p:txBody>
          <a:bodyPr wrap="square" numCol="1" rtlCol="0">
            <a:spAutoFit/>
          </a:bodyPr>
          <a:lstStyle/>
          <a:p>
            <a:r>
              <a:rPr lang="en-GB" sz="1600" b="1" dirty="0">
                <a:latin typeface="Aptos" panose="020B0004020202020204" pitchFamily="34" charset="0"/>
              </a:rPr>
              <a:t>Talking Toilet:</a:t>
            </a:r>
          </a:p>
          <a:p>
            <a:pPr marL="285750" indent="-285750">
              <a:buFont typeface="Arial" panose="020B0604020202020204" pitchFamily="34" charset="0"/>
              <a:buChar char="•"/>
            </a:pPr>
            <a:r>
              <a:rPr lang="en-GB" sz="1600" dirty="0">
                <a:latin typeface="Aptos" panose="020B0004020202020204" pitchFamily="34" charset="0"/>
              </a:rPr>
              <a:t>If you try to open the door a recorded voice of someone talking is triggered</a:t>
            </a:r>
          </a:p>
          <a:p>
            <a:endParaRPr lang="en-GB" sz="1600" dirty="0">
              <a:latin typeface="Georgia" panose="02040502050405020303" pitchFamily="18" charset="0"/>
            </a:endParaRPr>
          </a:p>
        </p:txBody>
      </p:sp>
      <p:cxnSp>
        <p:nvCxnSpPr>
          <p:cNvPr id="45" name="Straight Arrow Connector 44">
            <a:extLst>
              <a:ext uri="{FF2B5EF4-FFF2-40B4-BE49-F238E27FC236}">
                <a16:creationId xmlns:a16="http://schemas.microsoft.com/office/drawing/2014/main" id="{358AD20E-E5EE-DBC0-29F7-9AB81D2B32B4}"/>
              </a:ext>
            </a:extLst>
          </p:cNvPr>
          <p:cNvCxnSpPr>
            <a:cxnSpLocks/>
          </p:cNvCxnSpPr>
          <p:nvPr/>
        </p:nvCxnSpPr>
        <p:spPr>
          <a:xfrm flipH="1">
            <a:off x="7461109" y="1807129"/>
            <a:ext cx="1275076" cy="7634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2BBD20E5-89AF-E741-8AE1-3ADA37EF3FA1}"/>
              </a:ext>
            </a:extLst>
          </p:cNvPr>
          <p:cNvSpPr txBox="1"/>
          <p:nvPr/>
        </p:nvSpPr>
        <p:spPr>
          <a:xfrm>
            <a:off x="6071443" y="4645137"/>
            <a:ext cx="2091046" cy="584775"/>
          </a:xfrm>
          <a:prstGeom prst="rect">
            <a:avLst/>
          </a:prstGeom>
          <a:noFill/>
        </p:spPr>
        <p:txBody>
          <a:bodyPr wrap="square" numCol="1" rtlCol="0">
            <a:spAutoFit/>
          </a:bodyPr>
          <a:lstStyle/>
          <a:p>
            <a:r>
              <a:rPr lang="en-GB" sz="1600" b="1" dirty="0">
                <a:latin typeface="Aptos" panose="020B0004020202020204" pitchFamily="34" charset="0"/>
              </a:rPr>
              <a:t>Ladies’ Boudoir:</a:t>
            </a:r>
          </a:p>
          <a:p>
            <a:pPr marL="285750" indent="-285750">
              <a:buFont typeface="Arial" panose="020B0604020202020204" pitchFamily="34" charset="0"/>
              <a:buChar char="•"/>
            </a:pPr>
            <a:r>
              <a:rPr lang="en-GB" sz="1600" dirty="0">
                <a:latin typeface="Aptos" panose="020B0004020202020204" pitchFamily="34" charset="0"/>
              </a:rPr>
              <a:t>Vomiting</a:t>
            </a:r>
          </a:p>
        </p:txBody>
      </p:sp>
      <p:sp>
        <p:nvSpPr>
          <p:cNvPr id="48" name="TextBox 47">
            <a:extLst>
              <a:ext uri="{FF2B5EF4-FFF2-40B4-BE49-F238E27FC236}">
                <a16:creationId xmlns:a16="http://schemas.microsoft.com/office/drawing/2014/main" id="{3F3E80C4-04BE-4B0B-A168-625620683709}"/>
              </a:ext>
            </a:extLst>
          </p:cNvPr>
          <p:cNvSpPr txBox="1"/>
          <p:nvPr/>
        </p:nvSpPr>
        <p:spPr>
          <a:xfrm>
            <a:off x="8376090" y="4583763"/>
            <a:ext cx="3393664" cy="2062103"/>
          </a:xfrm>
          <a:prstGeom prst="rect">
            <a:avLst/>
          </a:prstGeom>
          <a:noFill/>
        </p:spPr>
        <p:txBody>
          <a:bodyPr wrap="square" numCol="1" rtlCol="0">
            <a:spAutoFit/>
          </a:bodyPr>
          <a:lstStyle/>
          <a:p>
            <a:r>
              <a:rPr lang="en-GB" sz="1600" b="1" dirty="0">
                <a:latin typeface="Aptos" panose="020B0004020202020204" pitchFamily="34" charset="0"/>
              </a:rPr>
              <a:t>Promenade Saloon:</a:t>
            </a:r>
          </a:p>
          <a:p>
            <a:pPr marL="285750" indent="-285750">
              <a:buFont typeface="Arial" panose="020B0604020202020204" pitchFamily="34" charset="0"/>
              <a:buChar char="•"/>
            </a:pPr>
            <a:r>
              <a:rPr lang="en-GB" sz="1600" dirty="0">
                <a:latin typeface="Aptos" panose="020B0004020202020204" pitchFamily="34" charset="0"/>
              </a:rPr>
              <a:t>People eating </a:t>
            </a:r>
          </a:p>
          <a:p>
            <a:pPr marL="285750" indent="-285750">
              <a:buFont typeface="Arial" panose="020B0604020202020204" pitchFamily="34" charset="0"/>
              <a:buChar char="•"/>
            </a:pPr>
            <a:r>
              <a:rPr lang="en-GB" sz="1600" dirty="0">
                <a:latin typeface="Aptos" panose="020B0004020202020204" pitchFamily="34" charset="0"/>
              </a:rPr>
              <a:t>A passenger reading an extract of A Christmas Carol</a:t>
            </a:r>
          </a:p>
          <a:p>
            <a:pPr marL="285750" indent="-285750">
              <a:buFont typeface="Arial" panose="020B0604020202020204" pitchFamily="34" charset="0"/>
              <a:buChar char="•"/>
            </a:pPr>
            <a:r>
              <a:rPr lang="en-GB" sz="1600" dirty="0">
                <a:latin typeface="Aptos" panose="020B0004020202020204" pitchFamily="34" charset="0"/>
              </a:rPr>
              <a:t>Whistling</a:t>
            </a:r>
          </a:p>
          <a:p>
            <a:pPr marL="285750" indent="-285750">
              <a:buFont typeface="Arial" panose="020B0604020202020204" pitchFamily="34" charset="0"/>
              <a:buChar char="•"/>
            </a:pPr>
            <a:r>
              <a:rPr lang="en-GB" sz="1600" dirty="0">
                <a:latin typeface="Aptos" panose="020B0004020202020204" pitchFamily="34" charset="0"/>
              </a:rPr>
              <a:t>Jingling bells</a:t>
            </a:r>
          </a:p>
          <a:p>
            <a:pPr marL="285750" indent="-285750">
              <a:buFont typeface="Arial" panose="020B0604020202020204" pitchFamily="34" charset="0"/>
              <a:buChar char="•"/>
            </a:pPr>
            <a:r>
              <a:rPr lang="en-GB" sz="1600" dirty="0">
                <a:latin typeface="Aptos" panose="020B0004020202020204" pitchFamily="34" charset="0"/>
              </a:rPr>
              <a:t>Fainting sound of a sleigh landing on the deck above</a:t>
            </a:r>
          </a:p>
        </p:txBody>
      </p:sp>
      <p:cxnSp>
        <p:nvCxnSpPr>
          <p:cNvPr id="38" name="Straight Arrow Connector 37">
            <a:extLst>
              <a:ext uri="{FF2B5EF4-FFF2-40B4-BE49-F238E27FC236}">
                <a16:creationId xmlns:a16="http://schemas.microsoft.com/office/drawing/2014/main" id="{5E81EE80-1508-77A5-A0CC-556190716E97}"/>
              </a:ext>
            </a:extLst>
          </p:cNvPr>
          <p:cNvCxnSpPr/>
          <p:nvPr/>
        </p:nvCxnSpPr>
        <p:spPr>
          <a:xfrm flipV="1">
            <a:off x="7238351" y="4203987"/>
            <a:ext cx="397171" cy="44658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8013B1C3-D277-406D-CC65-FED274B95866}"/>
              </a:ext>
            </a:extLst>
          </p:cNvPr>
          <p:cNvCxnSpPr/>
          <p:nvPr/>
        </p:nvCxnSpPr>
        <p:spPr>
          <a:xfrm flipH="1" flipV="1">
            <a:off x="9228306" y="3399890"/>
            <a:ext cx="564443" cy="11704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658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21FEB7-DD31-482F-8C9B-FB7A59EA4123}"/>
              </a:ext>
            </a:extLst>
          </p:cNvPr>
          <p:cNvSpPr>
            <a:spLocks noGrp="1"/>
          </p:cNvSpPr>
          <p:nvPr>
            <p:ph type="title"/>
          </p:nvPr>
        </p:nvSpPr>
        <p:spPr>
          <a:xfrm>
            <a:off x="148230" y="101590"/>
            <a:ext cx="9012547" cy="789420"/>
          </a:xfrm>
        </p:spPr>
        <p:txBody>
          <a:bodyPr>
            <a:normAutofit/>
          </a:bodyPr>
          <a:lstStyle/>
          <a:p>
            <a:r>
              <a:rPr lang="en-GB" b="1" dirty="0">
                <a:latin typeface="Aptos" panose="020B0004020202020204" pitchFamily="34" charset="0"/>
              </a:rPr>
              <a:t>Middle Deck - Smells</a:t>
            </a:r>
          </a:p>
        </p:txBody>
      </p:sp>
      <p:pic>
        <p:nvPicPr>
          <p:cNvPr id="5" name="Content Placeholder 4" descr="Diagram, engineering drawing&#10;&#10;Description automatically generated">
            <a:extLst>
              <a:ext uri="{FF2B5EF4-FFF2-40B4-BE49-F238E27FC236}">
                <a16:creationId xmlns:a16="http://schemas.microsoft.com/office/drawing/2014/main" id="{5B226A85-43A3-4E24-8239-AD20570247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05" t="30002" r="12610" b="51743"/>
          <a:stretch/>
        </p:blipFill>
        <p:spPr>
          <a:xfrm>
            <a:off x="-1" y="1887348"/>
            <a:ext cx="12106275" cy="2543175"/>
          </a:xfrm>
        </p:spPr>
      </p:pic>
      <p:grpSp>
        <p:nvGrpSpPr>
          <p:cNvPr id="6" name="Group 5">
            <a:extLst>
              <a:ext uri="{FF2B5EF4-FFF2-40B4-BE49-F238E27FC236}">
                <a16:creationId xmlns:a16="http://schemas.microsoft.com/office/drawing/2014/main" id="{EA308B4D-0A12-491C-9443-113B45C286DA}"/>
              </a:ext>
            </a:extLst>
          </p:cNvPr>
          <p:cNvGrpSpPr/>
          <p:nvPr/>
        </p:nvGrpSpPr>
        <p:grpSpPr>
          <a:xfrm>
            <a:off x="2755685" y="2617559"/>
            <a:ext cx="1648767" cy="1157900"/>
            <a:chOff x="3089060" y="2966765"/>
            <a:chExt cx="1300913" cy="913608"/>
          </a:xfrm>
        </p:grpSpPr>
        <p:grpSp>
          <p:nvGrpSpPr>
            <p:cNvPr id="7" name="Group 6">
              <a:extLst>
                <a:ext uri="{FF2B5EF4-FFF2-40B4-BE49-F238E27FC236}">
                  <a16:creationId xmlns:a16="http://schemas.microsoft.com/office/drawing/2014/main" id="{AC13A8CA-3723-4A22-9246-B07D729A0854}"/>
                </a:ext>
              </a:extLst>
            </p:cNvPr>
            <p:cNvGrpSpPr/>
            <p:nvPr/>
          </p:nvGrpSpPr>
          <p:grpSpPr>
            <a:xfrm>
              <a:off x="3089060" y="2966765"/>
              <a:ext cx="1300913" cy="913608"/>
              <a:chOff x="3089060" y="2966765"/>
              <a:chExt cx="1300913" cy="913608"/>
            </a:xfrm>
          </p:grpSpPr>
          <p:grpSp>
            <p:nvGrpSpPr>
              <p:cNvPr id="9" name="Group 8">
                <a:extLst>
                  <a:ext uri="{FF2B5EF4-FFF2-40B4-BE49-F238E27FC236}">
                    <a16:creationId xmlns:a16="http://schemas.microsoft.com/office/drawing/2014/main" id="{22205AA7-AB13-4676-AC60-8B9A10451E2A}"/>
                  </a:ext>
                </a:extLst>
              </p:cNvPr>
              <p:cNvGrpSpPr/>
              <p:nvPr/>
            </p:nvGrpSpPr>
            <p:grpSpPr>
              <a:xfrm>
                <a:off x="3089060" y="2966765"/>
                <a:ext cx="1300913" cy="913608"/>
                <a:chOff x="3346235" y="2966765"/>
                <a:chExt cx="1300913" cy="913608"/>
              </a:xfrm>
            </p:grpSpPr>
            <p:sp>
              <p:nvSpPr>
                <p:cNvPr id="11" name="Rectangle 10">
                  <a:extLst>
                    <a:ext uri="{FF2B5EF4-FFF2-40B4-BE49-F238E27FC236}">
                      <a16:creationId xmlns:a16="http://schemas.microsoft.com/office/drawing/2014/main" id="{EF1A73F7-6339-4E86-9D8A-5D9E4FE25760}"/>
                    </a:ext>
                  </a:extLst>
                </p:cNvPr>
                <p:cNvSpPr/>
                <p:nvPr/>
              </p:nvSpPr>
              <p:spPr>
                <a:xfrm>
                  <a:off x="3892825" y="3144512"/>
                  <a:ext cx="116803" cy="548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7E053EE-EB83-4485-8440-25ECE4894C7D}"/>
                    </a:ext>
                  </a:extLst>
                </p:cNvPr>
                <p:cNvGrpSpPr/>
                <p:nvPr/>
              </p:nvGrpSpPr>
              <p:grpSpPr>
                <a:xfrm>
                  <a:off x="3346235" y="2966765"/>
                  <a:ext cx="1300913" cy="913608"/>
                  <a:chOff x="3346235" y="2966765"/>
                  <a:chExt cx="1300913" cy="913608"/>
                </a:xfrm>
              </p:grpSpPr>
              <p:sp>
                <p:nvSpPr>
                  <p:cNvPr id="14" name="Rectangle 13">
                    <a:extLst>
                      <a:ext uri="{FF2B5EF4-FFF2-40B4-BE49-F238E27FC236}">
                        <a16:creationId xmlns:a16="http://schemas.microsoft.com/office/drawing/2014/main" id="{C1F4F8F6-0923-40D7-9CC1-464965746217}"/>
                      </a:ext>
                    </a:extLst>
                  </p:cNvPr>
                  <p:cNvSpPr/>
                  <p:nvPr/>
                </p:nvSpPr>
                <p:spPr>
                  <a:xfrm>
                    <a:off x="4204015" y="3147240"/>
                    <a:ext cx="117998" cy="548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2153971-443A-40A9-BD51-B35C00BBDF5C}"/>
                      </a:ext>
                    </a:extLst>
                  </p:cNvPr>
                  <p:cNvSpPr/>
                  <p:nvPr/>
                </p:nvSpPr>
                <p:spPr>
                  <a:xfrm>
                    <a:off x="4328848" y="3695700"/>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0611092-B8AE-4040-9A10-BC572EF82565}"/>
                      </a:ext>
                    </a:extLst>
                  </p:cNvPr>
                  <p:cNvSpPr/>
                  <p:nvPr/>
                </p:nvSpPr>
                <p:spPr>
                  <a:xfrm>
                    <a:off x="4321415" y="2969388"/>
                    <a:ext cx="117402"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FBE3FE7-85BA-4980-9C98-1E79C4EAD5A0}"/>
                      </a:ext>
                    </a:extLst>
                  </p:cNvPr>
                  <p:cNvSpPr/>
                  <p:nvPr/>
                </p:nvSpPr>
                <p:spPr>
                  <a:xfrm>
                    <a:off x="4204313" y="3695700"/>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54C5B8C-F6DA-4A77-A9AC-EF30982EE183}"/>
                      </a:ext>
                    </a:extLst>
                  </p:cNvPr>
                  <p:cNvSpPr/>
                  <p:nvPr/>
                </p:nvSpPr>
                <p:spPr>
                  <a:xfrm>
                    <a:off x="4204014" y="2966765"/>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43BC7C2-415B-4829-AF31-B4AB27B1E8CA}"/>
                      </a:ext>
                    </a:extLst>
                  </p:cNvPr>
                  <p:cNvSpPr/>
                  <p:nvPr/>
                </p:nvSpPr>
                <p:spPr>
                  <a:xfrm>
                    <a:off x="3892526" y="3695006"/>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207AE5E-6621-4EC2-B5C9-D46A7A27F383}"/>
                      </a:ext>
                    </a:extLst>
                  </p:cNvPr>
                  <p:cNvSpPr/>
                  <p:nvPr/>
                </p:nvSpPr>
                <p:spPr>
                  <a:xfrm>
                    <a:off x="3892525" y="2970702"/>
                    <a:ext cx="117401" cy="177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BC239E5-4706-4B77-9B7D-EF39D63A454E}"/>
                      </a:ext>
                    </a:extLst>
                  </p:cNvPr>
                  <p:cNvGrpSpPr/>
                  <p:nvPr/>
                </p:nvGrpSpPr>
                <p:grpSpPr>
                  <a:xfrm>
                    <a:off x="3346235" y="2970702"/>
                    <a:ext cx="1300913" cy="909671"/>
                    <a:chOff x="3346235" y="2970702"/>
                    <a:chExt cx="1300913" cy="909671"/>
                  </a:xfrm>
                </p:grpSpPr>
                <p:sp>
                  <p:nvSpPr>
                    <p:cNvPr id="22" name="Rectangle 21">
                      <a:extLst>
                        <a:ext uri="{FF2B5EF4-FFF2-40B4-BE49-F238E27FC236}">
                          <a16:creationId xmlns:a16="http://schemas.microsoft.com/office/drawing/2014/main" id="{19AF54BE-FA4C-4970-A469-6D65C422E02B}"/>
                        </a:ext>
                      </a:extLst>
                    </p:cNvPr>
                    <p:cNvSpPr/>
                    <p:nvPr/>
                  </p:nvSpPr>
                  <p:spPr>
                    <a:xfrm>
                      <a:off x="3346235" y="2977627"/>
                      <a:ext cx="117401" cy="902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DD9D3B5-5CA2-4362-A88B-FE58EDEDEFAE}"/>
                        </a:ext>
                      </a:extLst>
                    </p:cNvPr>
                    <p:cNvSpPr/>
                    <p:nvPr/>
                  </p:nvSpPr>
                  <p:spPr>
                    <a:xfrm>
                      <a:off x="3463636" y="2977627"/>
                      <a:ext cx="117401" cy="902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7967A6A-42B1-4282-9398-0F241C489D8F}"/>
                        </a:ext>
                      </a:extLst>
                    </p:cNvPr>
                    <p:cNvSpPr/>
                    <p:nvPr/>
                  </p:nvSpPr>
                  <p:spPr>
                    <a:xfrm>
                      <a:off x="3775423" y="2970702"/>
                      <a:ext cx="117401" cy="902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ACDD13F-CDF8-4CBA-970D-072C21799253}"/>
                        </a:ext>
                      </a:extLst>
                    </p:cNvPr>
                    <p:cNvSpPr/>
                    <p:nvPr/>
                  </p:nvSpPr>
                  <p:spPr>
                    <a:xfrm>
                      <a:off x="3892825" y="3278306"/>
                      <a:ext cx="429188" cy="289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462500E-929B-4E20-BD65-87F46F6F1CC3}"/>
                        </a:ext>
                      </a:extLst>
                    </p:cNvPr>
                    <p:cNvSpPr/>
                    <p:nvPr/>
                  </p:nvSpPr>
                  <p:spPr>
                    <a:xfrm>
                      <a:off x="3986413" y="3746756"/>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1AC017C-C067-4463-99F8-3DEA33209DF7}"/>
                        </a:ext>
                      </a:extLst>
                    </p:cNvPr>
                    <p:cNvSpPr/>
                    <p:nvPr/>
                  </p:nvSpPr>
                  <p:spPr>
                    <a:xfrm>
                      <a:off x="4398302" y="3023317"/>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2A117BD-C3B5-4C06-A88C-B60C0F2CAA4C}"/>
                        </a:ext>
                      </a:extLst>
                    </p:cNvPr>
                    <p:cNvSpPr/>
                    <p:nvPr/>
                  </p:nvSpPr>
                  <p:spPr>
                    <a:xfrm>
                      <a:off x="4380116" y="3745552"/>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 name="Rectangle 12">
                  <a:extLst>
                    <a:ext uri="{FF2B5EF4-FFF2-40B4-BE49-F238E27FC236}">
                      <a16:creationId xmlns:a16="http://schemas.microsoft.com/office/drawing/2014/main" id="{5D928F55-32F2-449E-8756-09AC40B7BD8A}"/>
                    </a:ext>
                  </a:extLst>
                </p:cNvPr>
                <p:cNvSpPr/>
                <p:nvPr/>
              </p:nvSpPr>
              <p:spPr>
                <a:xfrm>
                  <a:off x="3977430" y="3619101"/>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E932C994-DA72-4378-B440-6DD1946513AC}"/>
                  </a:ext>
                </a:extLst>
              </p:cNvPr>
              <p:cNvSpPr/>
              <p:nvPr/>
            </p:nvSpPr>
            <p:spPr>
              <a:xfrm>
                <a:off x="3729780" y="3045135"/>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C2AA0307-3BCA-480A-A348-8A0D647717E3}"/>
                </a:ext>
              </a:extLst>
            </p:cNvPr>
            <p:cNvSpPr/>
            <p:nvPr/>
          </p:nvSpPr>
          <p:spPr>
            <a:xfrm>
              <a:off x="3710730" y="3191401"/>
              <a:ext cx="248846" cy="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3406C368-3597-449E-9CD2-0081CB565622}"/>
              </a:ext>
            </a:extLst>
          </p:cNvPr>
          <p:cNvGrpSpPr/>
          <p:nvPr/>
        </p:nvGrpSpPr>
        <p:grpSpPr>
          <a:xfrm>
            <a:off x="6116354" y="2672895"/>
            <a:ext cx="1227422" cy="1144133"/>
            <a:chOff x="6116354" y="2832286"/>
            <a:chExt cx="1227422" cy="1144133"/>
          </a:xfrm>
        </p:grpSpPr>
        <p:sp>
          <p:nvSpPr>
            <p:cNvPr id="29" name="Rectangle 28">
              <a:extLst>
                <a:ext uri="{FF2B5EF4-FFF2-40B4-BE49-F238E27FC236}">
                  <a16:creationId xmlns:a16="http://schemas.microsoft.com/office/drawing/2014/main" id="{7AE7FFCE-BCC8-4C65-ACA1-40055479DA15}"/>
                </a:ext>
              </a:extLst>
            </p:cNvPr>
            <p:cNvSpPr/>
            <p:nvPr/>
          </p:nvSpPr>
          <p:spPr>
            <a:xfrm>
              <a:off x="6116354" y="2832286"/>
              <a:ext cx="148414" cy="1144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FEF65D54-0795-47E0-9589-69F2791AEFC3}"/>
                </a:ext>
              </a:extLst>
            </p:cNvPr>
            <p:cNvCxnSpPr/>
            <p:nvPr/>
          </p:nvCxnSpPr>
          <p:spPr>
            <a:xfrm>
              <a:off x="6819900" y="2916227"/>
              <a:ext cx="0" cy="255568"/>
            </a:xfrm>
            <a:prstGeom prst="line">
              <a:avLst/>
            </a:prstGeom>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936FE47D-A48E-47FE-A7C1-887868B80C82}"/>
                </a:ext>
              </a:extLst>
            </p:cNvPr>
            <p:cNvSpPr/>
            <p:nvPr/>
          </p:nvSpPr>
          <p:spPr>
            <a:xfrm>
              <a:off x="6538968" y="3143220"/>
              <a:ext cx="804808" cy="499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708E95BD-B011-4C35-9709-1C57CEA956E6}"/>
                </a:ext>
              </a:extLst>
            </p:cNvPr>
            <p:cNvCxnSpPr>
              <a:cxnSpLocks/>
            </p:cNvCxnSpPr>
            <p:nvPr/>
          </p:nvCxnSpPr>
          <p:spPr>
            <a:xfrm>
              <a:off x="6810375" y="3661794"/>
              <a:ext cx="0" cy="205326"/>
            </a:xfrm>
            <a:prstGeom prst="line">
              <a:avLst/>
            </a:prstGeom>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AD29C319-A406-BA55-EDFD-DD833A93898D}"/>
              </a:ext>
            </a:extLst>
          </p:cNvPr>
          <p:cNvSpPr txBox="1"/>
          <p:nvPr/>
        </p:nvSpPr>
        <p:spPr>
          <a:xfrm>
            <a:off x="1237153" y="4440808"/>
            <a:ext cx="2042395" cy="1077218"/>
          </a:xfrm>
          <a:prstGeom prst="rect">
            <a:avLst/>
          </a:prstGeom>
          <a:noFill/>
        </p:spPr>
        <p:txBody>
          <a:bodyPr wrap="square" numCol="1" rtlCol="0">
            <a:spAutoFit/>
          </a:bodyPr>
          <a:lstStyle/>
          <a:p>
            <a:r>
              <a:rPr lang="en-GB" sz="1600" b="1" dirty="0">
                <a:latin typeface="Aptos" panose="020B0004020202020204" pitchFamily="34" charset="0"/>
              </a:rPr>
              <a:t>Steerage:</a:t>
            </a:r>
          </a:p>
          <a:p>
            <a:pPr marL="285750" marR="0" indent="-285750" algn="l">
              <a:spcBef>
                <a:spcPts val="0"/>
              </a:spcBef>
              <a:spcAft>
                <a:spcPts val="0"/>
              </a:spcAft>
              <a:buFont typeface="Arial" panose="020B0604020202020204" pitchFamily="34" charset="0"/>
              <a:buChar char="•"/>
            </a:pPr>
            <a:r>
              <a:rPr lang="en-US" sz="1600" kern="1400" dirty="0">
                <a:ln>
                  <a:noFill/>
                </a:ln>
                <a:solidFill>
                  <a:srgbClr val="000000"/>
                </a:solidFill>
                <a:effectLst/>
                <a:latin typeface="Aptos" panose="020B0004020202020204" pitchFamily="34" charset="0"/>
              </a:rPr>
              <a:t>Dirty linen</a:t>
            </a:r>
          </a:p>
          <a:p>
            <a:pPr marL="285750" marR="0" indent="-285750" algn="l">
              <a:spcBef>
                <a:spcPts val="0"/>
              </a:spcBef>
              <a:spcAft>
                <a:spcPts val="0"/>
              </a:spcAft>
              <a:buFont typeface="Arial" panose="020B0604020202020204" pitchFamily="34" charset="0"/>
              <a:buChar char="•"/>
            </a:pPr>
            <a:r>
              <a:rPr lang="en-US" sz="1600" kern="1400" dirty="0">
                <a:solidFill>
                  <a:srgbClr val="000000"/>
                </a:solidFill>
                <a:latin typeface="Aptos" panose="020B0004020202020204" pitchFamily="34" charset="0"/>
              </a:rPr>
              <a:t>Musty old inn</a:t>
            </a:r>
          </a:p>
          <a:p>
            <a:pPr marR="0" algn="l">
              <a:spcBef>
                <a:spcPts val="0"/>
              </a:spcBef>
              <a:spcAft>
                <a:spcPts val="0"/>
              </a:spcAft>
            </a:pPr>
            <a:endParaRPr lang="en-US" sz="1600" kern="1400" dirty="0">
              <a:solidFill>
                <a:srgbClr val="000000"/>
              </a:solidFill>
              <a:latin typeface="Georgia" panose="02040502050405020303" pitchFamily="18" charset="0"/>
            </a:endParaRPr>
          </a:p>
        </p:txBody>
      </p:sp>
      <p:cxnSp>
        <p:nvCxnSpPr>
          <p:cNvPr id="50" name="Straight Arrow Connector 49">
            <a:extLst>
              <a:ext uri="{FF2B5EF4-FFF2-40B4-BE49-F238E27FC236}">
                <a16:creationId xmlns:a16="http://schemas.microsoft.com/office/drawing/2014/main" id="{CE52D61E-BAA8-0D72-C6DC-C14C1F418A1F}"/>
              </a:ext>
            </a:extLst>
          </p:cNvPr>
          <p:cNvCxnSpPr>
            <a:cxnSpLocks/>
          </p:cNvCxnSpPr>
          <p:nvPr/>
        </p:nvCxnSpPr>
        <p:spPr>
          <a:xfrm flipV="1">
            <a:off x="2399251" y="3707729"/>
            <a:ext cx="176169" cy="8055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35057F1B-A341-782F-1557-9A2BE8DAF677}"/>
              </a:ext>
            </a:extLst>
          </p:cNvPr>
          <p:cNvSpPr txBox="1"/>
          <p:nvPr/>
        </p:nvSpPr>
        <p:spPr>
          <a:xfrm>
            <a:off x="2166392" y="1240690"/>
            <a:ext cx="1899626" cy="584775"/>
          </a:xfrm>
          <a:prstGeom prst="rect">
            <a:avLst/>
          </a:prstGeom>
          <a:noFill/>
        </p:spPr>
        <p:txBody>
          <a:bodyPr wrap="square" numCol="1" rtlCol="0">
            <a:spAutoFit/>
          </a:bodyPr>
          <a:lstStyle/>
          <a:p>
            <a:r>
              <a:rPr lang="en-GB" sz="1600" b="1" dirty="0">
                <a:latin typeface="Aptos" panose="020B0004020202020204" pitchFamily="34" charset="0"/>
              </a:rPr>
              <a:t>Galley:</a:t>
            </a:r>
          </a:p>
          <a:p>
            <a:pPr marL="285750" indent="-285750">
              <a:buFont typeface="Arial" panose="020B0604020202020204" pitchFamily="34" charset="0"/>
              <a:buChar char="•"/>
            </a:pPr>
            <a:r>
              <a:rPr lang="en-GB" sz="1600" dirty="0">
                <a:latin typeface="Aptos" panose="020B0004020202020204" pitchFamily="34" charset="0"/>
              </a:rPr>
              <a:t>Smokey bacon</a:t>
            </a:r>
          </a:p>
        </p:txBody>
      </p:sp>
      <p:cxnSp>
        <p:nvCxnSpPr>
          <p:cNvPr id="53" name="Straight Arrow Connector 52">
            <a:extLst>
              <a:ext uri="{FF2B5EF4-FFF2-40B4-BE49-F238E27FC236}">
                <a16:creationId xmlns:a16="http://schemas.microsoft.com/office/drawing/2014/main" id="{6990B9D7-3B20-6B8B-B9CD-D2120FA7CECA}"/>
              </a:ext>
            </a:extLst>
          </p:cNvPr>
          <p:cNvCxnSpPr>
            <a:cxnSpLocks/>
          </p:cNvCxnSpPr>
          <p:nvPr/>
        </p:nvCxnSpPr>
        <p:spPr>
          <a:xfrm>
            <a:off x="3279548" y="1887347"/>
            <a:ext cx="1694074" cy="12887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A6F65EDB-40BE-E19B-38E1-6361B2BE41B6}"/>
              </a:ext>
            </a:extLst>
          </p:cNvPr>
          <p:cNvSpPr txBox="1"/>
          <p:nvPr/>
        </p:nvSpPr>
        <p:spPr>
          <a:xfrm>
            <a:off x="4880536" y="1240690"/>
            <a:ext cx="1899626" cy="584775"/>
          </a:xfrm>
          <a:prstGeom prst="rect">
            <a:avLst/>
          </a:prstGeom>
          <a:noFill/>
        </p:spPr>
        <p:txBody>
          <a:bodyPr wrap="square" numCol="1" rtlCol="0">
            <a:spAutoFit/>
          </a:bodyPr>
          <a:lstStyle/>
          <a:p>
            <a:r>
              <a:rPr lang="en-GB" sz="1600" b="1" dirty="0">
                <a:latin typeface="Aptos" panose="020B0004020202020204" pitchFamily="34" charset="0"/>
              </a:rPr>
              <a:t>Bakery:</a:t>
            </a:r>
          </a:p>
          <a:p>
            <a:pPr marL="285750" indent="-285750">
              <a:buFont typeface="Arial" panose="020B0604020202020204" pitchFamily="34" charset="0"/>
              <a:buChar char="•"/>
            </a:pPr>
            <a:r>
              <a:rPr lang="en-GB" sz="1600" dirty="0">
                <a:latin typeface="Aptos" panose="020B0004020202020204" pitchFamily="34" charset="0"/>
              </a:rPr>
              <a:t>Bread</a:t>
            </a:r>
          </a:p>
        </p:txBody>
      </p:sp>
      <p:sp>
        <p:nvSpPr>
          <p:cNvPr id="39" name="TextBox 38">
            <a:extLst>
              <a:ext uri="{FF2B5EF4-FFF2-40B4-BE49-F238E27FC236}">
                <a16:creationId xmlns:a16="http://schemas.microsoft.com/office/drawing/2014/main" id="{EEDE8088-8C44-41EF-EC2E-8209D987FFDC}"/>
              </a:ext>
            </a:extLst>
          </p:cNvPr>
          <p:cNvSpPr txBox="1"/>
          <p:nvPr/>
        </p:nvSpPr>
        <p:spPr>
          <a:xfrm>
            <a:off x="4260440" y="4473228"/>
            <a:ext cx="1899626" cy="584775"/>
          </a:xfrm>
          <a:prstGeom prst="rect">
            <a:avLst/>
          </a:prstGeom>
          <a:noFill/>
        </p:spPr>
        <p:txBody>
          <a:bodyPr wrap="square" numCol="1" rtlCol="0">
            <a:spAutoFit/>
          </a:bodyPr>
          <a:lstStyle/>
          <a:p>
            <a:r>
              <a:rPr lang="en-GB" sz="1600" b="1" dirty="0">
                <a:latin typeface="Aptos" panose="020B0004020202020204" pitchFamily="34" charset="0"/>
              </a:rPr>
              <a:t>Engine Room:</a:t>
            </a:r>
          </a:p>
          <a:p>
            <a:pPr marL="285750" indent="-285750">
              <a:buFont typeface="Arial" panose="020B0604020202020204" pitchFamily="34" charset="0"/>
              <a:buChar char="•"/>
            </a:pPr>
            <a:r>
              <a:rPr lang="en-GB" sz="1600" dirty="0">
                <a:latin typeface="Aptos" panose="020B0004020202020204" pitchFamily="34" charset="0"/>
              </a:rPr>
              <a:t>Coal </a:t>
            </a:r>
          </a:p>
        </p:txBody>
      </p:sp>
      <p:sp>
        <p:nvSpPr>
          <p:cNvPr id="40" name="TextBox 39">
            <a:extLst>
              <a:ext uri="{FF2B5EF4-FFF2-40B4-BE49-F238E27FC236}">
                <a16:creationId xmlns:a16="http://schemas.microsoft.com/office/drawing/2014/main" id="{CC366699-3CA0-2DD1-8574-A1F459CBE645}"/>
              </a:ext>
            </a:extLst>
          </p:cNvPr>
          <p:cNvSpPr txBox="1"/>
          <p:nvPr/>
        </p:nvSpPr>
        <p:spPr>
          <a:xfrm>
            <a:off x="6560663" y="4440808"/>
            <a:ext cx="2064706" cy="584775"/>
          </a:xfrm>
          <a:prstGeom prst="rect">
            <a:avLst/>
          </a:prstGeom>
          <a:noFill/>
        </p:spPr>
        <p:txBody>
          <a:bodyPr wrap="square" numCol="1" rtlCol="0">
            <a:spAutoFit/>
          </a:bodyPr>
          <a:lstStyle/>
          <a:p>
            <a:r>
              <a:rPr lang="en-GB" sz="1600" b="1" dirty="0">
                <a:latin typeface="Aptos" panose="020B0004020202020204" pitchFamily="34" charset="0"/>
              </a:rPr>
              <a:t>Ladies’ Boudoir:</a:t>
            </a:r>
          </a:p>
          <a:p>
            <a:pPr marL="285750" indent="-285750">
              <a:buFont typeface="Arial" panose="020B0604020202020204" pitchFamily="34" charset="0"/>
              <a:buChar char="•"/>
            </a:pPr>
            <a:r>
              <a:rPr lang="en-GB" sz="1600" dirty="0">
                <a:latin typeface="Aptos" panose="020B0004020202020204" pitchFamily="34" charset="0"/>
              </a:rPr>
              <a:t>Vomit</a:t>
            </a:r>
          </a:p>
        </p:txBody>
      </p:sp>
      <p:sp>
        <p:nvSpPr>
          <p:cNvPr id="42" name="TextBox 41">
            <a:extLst>
              <a:ext uri="{FF2B5EF4-FFF2-40B4-BE49-F238E27FC236}">
                <a16:creationId xmlns:a16="http://schemas.microsoft.com/office/drawing/2014/main" id="{0611DF53-359B-A472-18B6-462F4A44D072}"/>
              </a:ext>
            </a:extLst>
          </p:cNvPr>
          <p:cNvSpPr txBox="1"/>
          <p:nvPr/>
        </p:nvSpPr>
        <p:spPr>
          <a:xfrm>
            <a:off x="10332892" y="1192452"/>
            <a:ext cx="1859108" cy="830997"/>
          </a:xfrm>
          <a:prstGeom prst="rect">
            <a:avLst/>
          </a:prstGeom>
          <a:noFill/>
        </p:spPr>
        <p:txBody>
          <a:bodyPr wrap="square" lIns="91440" tIns="45720" rIns="91440" bIns="45720" numCol="1" rtlCol="0" anchor="t">
            <a:spAutoFit/>
          </a:bodyPr>
          <a:lstStyle/>
          <a:p>
            <a:r>
              <a:rPr lang="en-GB" sz="1600" b="1" dirty="0">
                <a:latin typeface="Aptos" panose="020B0004020202020204" pitchFamily="34" charset="0"/>
              </a:rPr>
              <a:t>Prom Deck:</a:t>
            </a:r>
          </a:p>
          <a:p>
            <a:pPr marL="285750" indent="-285750">
              <a:buFont typeface="Arial" panose="020B0604020202020204" pitchFamily="34" charset="0"/>
              <a:buChar char="•"/>
            </a:pPr>
            <a:r>
              <a:rPr lang="en-US" sz="1600" kern="1400" dirty="0">
                <a:solidFill>
                  <a:srgbClr val="000000"/>
                </a:solidFill>
                <a:latin typeface="Aptos"/>
              </a:rPr>
              <a:t>Festive citrus and spice</a:t>
            </a:r>
            <a:endParaRPr lang="en-US" sz="1600" kern="1400" dirty="0">
              <a:solidFill>
                <a:srgbClr val="000000"/>
              </a:solidFill>
              <a:latin typeface="Aptos" panose="020B0004020202020204" pitchFamily="34" charset="0"/>
            </a:endParaRPr>
          </a:p>
        </p:txBody>
      </p:sp>
      <p:cxnSp>
        <p:nvCxnSpPr>
          <p:cNvPr id="38" name="Straight Arrow Connector 37">
            <a:extLst>
              <a:ext uri="{FF2B5EF4-FFF2-40B4-BE49-F238E27FC236}">
                <a16:creationId xmlns:a16="http://schemas.microsoft.com/office/drawing/2014/main" id="{69BB2447-CD9E-7666-50C8-EFB7EF40F0F0}"/>
              </a:ext>
            </a:extLst>
          </p:cNvPr>
          <p:cNvCxnSpPr>
            <a:cxnSpLocks/>
          </p:cNvCxnSpPr>
          <p:nvPr/>
        </p:nvCxnSpPr>
        <p:spPr>
          <a:xfrm>
            <a:off x="5497497" y="1844643"/>
            <a:ext cx="332852" cy="10998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911F054D-A168-2DC3-EC2A-5D1D79D97337}"/>
              </a:ext>
            </a:extLst>
          </p:cNvPr>
          <p:cNvCxnSpPr>
            <a:cxnSpLocks/>
          </p:cNvCxnSpPr>
          <p:nvPr/>
        </p:nvCxnSpPr>
        <p:spPr>
          <a:xfrm flipH="1">
            <a:off x="9255910" y="1825465"/>
            <a:ext cx="106204" cy="70623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744C068-5480-A954-BDDA-899462C79B48}"/>
              </a:ext>
            </a:extLst>
          </p:cNvPr>
          <p:cNvCxnSpPr>
            <a:stCxn id="39" idx="0"/>
          </p:cNvCxnSpPr>
          <p:nvPr/>
        </p:nvCxnSpPr>
        <p:spPr>
          <a:xfrm flipV="1">
            <a:off x="5210253" y="3388006"/>
            <a:ext cx="1054515" cy="10852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E9A6C41-B9AB-0D9C-B935-0E0B1231CFCC}"/>
              </a:ext>
            </a:extLst>
          </p:cNvPr>
          <p:cNvCxnSpPr>
            <a:cxnSpLocks/>
          </p:cNvCxnSpPr>
          <p:nvPr/>
        </p:nvCxnSpPr>
        <p:spPr>
          <a:xfrm flipV="1">
            <a:off x="7711640" y="4051883"/>
            <a:ext cx="0" cy="3786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2" name="Picture 51" descr="Text&#10;&#10;Description automatically generated with medium confidence">
            <a:extLst>
              <a:ext uri="{FF2B5EF4-FFF2-40B4-BE49-F238E27FC236}">
                <a16:creationId xmlns:a16="http://schemas.microsoft.com/office/drawing/2014/main" id="{8EDBC002-4642-C6A2-C17E-73CEC507AC8A}"/>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13201" t="36798" r="61861" b="39972"/>
          <a:stretch/>
        </p:blipFill>
        <p:spPr>
          <a:xfrm>
            <a:off x="5657766" y="84049"/>
            <a:ext cx="599294" cy="789420"/>
          </a:xfrm>
          <a:prstGeom prst="rect">
            <a:avLst/>
          </a:prstGeom>
        </p:spPr>
      </p:pic>
      <p:sp>
        <p:nvSpPr>
          <p:cNvPr id="61" name="TextBox 60">
            <a:extLst>
              <a:ext uri="{FF2B5EF4-FFF2-40B4-BE49-F238E27FC236}">
                <a16:creationId xmlns:a16="http://schemas.microsoft.com/office/drawing/2014/main" id="{71AA0F8F-E7A7-85D4-75BA-BD3ECFF488CD}"/>
              </a:ext>
            </a:extLst>
          </p:cNvPr>
          <p:cNvSpPr txBox="1"/>
          <p:nvPr/>
        </p:nvSpPr>
        <p:spPr>
          <a:xfrm>
            <a:off x="6541766" y="1200348"/>
            <a:ext cx="1899626" cy="584775"/>
          </a:xfrm>
          <a:prstGeom prst="rect">
            <a:avLst/>
          </a:prstGeom>
          <a:noFill/>
        </p:spPr>
        <p:txBody>
          <a:bodyPr wrap="square" numCol="1" rtlCol="0">
            <a:spAutoFit/>
          </a:bodyPr>
          <a:lstStyle/>
          <a:p>
            <a:r>
              <a:rPr lang="en-GB" sz="1600" b="1" dirty="0">
                <a:latin typeface="Aptos" panose="020B0004020202020204" pitchFamily="34" charset="0"/>
              </a:rPr>
              <a:t>Talking Toilet:</a:t>
            </a:r>
          </a:p>
          <a:p>
            <a:pPr marL="285750" indent="-285750">
              <a:buFont typeface="Arial" panose="020B0604020202020204" pitchFamily="34" charset="0"/>
              <a:buChar char="•"/>
            </a:pPr>
            <a:r>
              <a:rPr lang="en-GB" sz="1600" dirty="0">
                <a:latin typeface="Aptos" panose="020B0004020202020204" pitchFamily="34" charset="0"/>
              </a:rPr>
              <a:t>Urine</a:t>
            </a:r>
          </a:p>
        </p:txBody>
      </p:sp>
      <p:cxnSp>
        <p:nvCxnSpPr>
          <p:cNvPr id="63" name="Straight Arrow Connector 62">
            <a:extLst>
              <a:ext uri="{FF2B5EF4-FFF2-40B4-BE49-F238E27FC236}">
                <a16:creationId xmlns:a16="http://schemas.microsoft.com/office/drawing/2014/main" id="{5D09698F-9586-7689-3622-8058AB845D8F}"/>
              </a:ext>
            </a:extLst>
          </p:cNvPr>
          <p:cNvCxnSpPr>
            <a:cxnSpLocks/>
            <a:stCxn id="61" idx="2"/>
          </p:cNvCxnSpPr>
          <p:nvPr/>
        </p:nvCxnSpPr>
        <p:spPr>
          <a:xfrm>
            <a:off x="7491579" y="1785123"/>
            <a:ext cx="0" cy="6728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53CB6807-D435-2378-C315-9DE59ADE2EE9}"/>
              </a:ext>
            </a:extLst>
          </p:cNvPr>
          <p:cNvSpPr txBox="1"/>
          <p:nvPr/>
        </p:nvSpPr>
        <p:spPr>
          <a:xfrm>
            <a:off x="10394564" y="4106810"/>
            <a:ext cx="1468104" cy="584775"/>
          </a:xfrm>
          <a:prstGeom prst="rect">
            <a:avLst/>
          </a:prstGeom>
          <a:noFill/>
        </p:spPr>
        <p:txBody>
          <a:bodyPr wrap="square" numCol="1" rtlCol="0">
            <a:spAutoFit/>
          </a:bodyPr>
          <a:lstStyle/>
          <a:p>
            <a:r>
              <a:rPr lang="en-GB" sz="1600" b="1" dirty="0">
                <a:latin typeface="Aptos" panose="020B0004020202020204" pitchFamily="34" charset="0"/>
              </a:rPr>
              <a:t>Prom Deck:</a:t>
            </a:r>
          </a:p>
          <a:p>
            <a:pPr marL="285750" marR="0" indent="-285750" algn="l">
              <a:spcBef>
                <a:spcPts val="0"/>
              </a:spcBef>
              <a:spcAft>
                <a:spcPts val="0"/>
              </a:spcAft>
              <a:buFont typeface="Arial" panose="020B0604020202020204" pitchFamily="34" charset="0"/>
              <a:buChar char="•"/>
            </a:pPr>
            <a:r>
              <a:rPr lang="en-US" sz="1600" kern="1400" dirty="0">
                <a:solidFill>
                  <a:srgbClr val="000000"/>
                </a:solidFill>
                <a:latin typeface="Aptos" panose="020B0004020202020204" pitchFamily="34" charset="0"/>
              </a:rPr>
              <a:t>Rum</a:t>
            </a:r>
          </a:p>
        </p:txBody>
      </p:sp>
      <p:cxnSp>
        <p:nvCxnSpPr>
          <p:cNvPr id="55" name="Straight Arrow Connector 54">
            <a:extLst>
              <a:ext uri="{FF2B5EF4-FFF2-40B4-BE49-F238E27FC236}">
                <a16:creationId xmlns:a16="http://schemas.microsoft.com/office/drawing/2014/main" id="{8201B1B9-D58C-DE03-FEE7-65603623DD91}"/>
              </a:ext>
            </a:extLst>
          </p:cNvPr>
          <p:cNvCxnSpPr>
            <a:cxnSpLocks/>
            <a:stCxn id="54" idx="0"/>
          </p:cNvCxnSpPr>
          <p:nvPr/>
        </p:nvCxnSpPr>
        <p:spPr>
          <a:xfrm flipV="1">
            <a:off x="11128616" y="3775459"/>
            <a:ext cx="62973" cy="3313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A88B7593-987E-2A5B-AAAE-F41FD93B3A9C}"/>
              </a:ext>
            </a:extLst>
          </p:cNvPr>
          <p:cNvSpPr txBox="1"/>
          <p:nvPr/>
        </p:nvSpPr>
        <p:spPr>
          <a:xfrm>
            <a:off x="8920879" y="4607695"/>
            <a:ext cx="2042395" cy="584775"/>
          </a:xfrm>
          <a:prstGeom prst="rect">
            <a:avLst/>
          </a:prstGeom>
          <a:noFill/>
        </p:spPr>
        <p:txBody>
          <a:bodyPr wrap="square" numCol="1" rtlCol="0">
            <a:spAutoFit/>
          </a:bodyPr>
          <a:lstStyle/>
          <a:p>
            <a:r>
              <a:rPr lang="en-GB" sz="1600" b="1" dirty="0">
                <a:latin typeface="Aptos" panose="020B0004020202020204" pitchFamily="34" charset="0"/>
              </a:rPr>
              <a:t>Prom Deck:</a:t>
            </a:r>
          </a:p>
          <a:p>
            <a:pPr marL="285750" marR="0" indent="-285750" algn="l">
              <a:spcBef>
                <a:spcPts val="0"/>
              </a:spcBef>
              <a:spcAft>
                <a:spcPts val="0"/>
              </a:spcAft>
              <a:buFont typeface="Arial" panose="020B0604020202020204" pitchFamily="34" charset="0"/>
              <a:buChar char="•"/>
            </a:pPr>
            <a:r>
              <a:rPr lang="en-US" sz="1600" kern="1400" dirty="0">
                <a:ln>
                  <a:noFill/>
                </a:ln>
                <a:solidFill>
                  <a:srgbClr val="000000"/>
                </a:solidFill>
                <a:effectLst/>
                <a:latin typeface="Aptos" panose="020B0004020202020204" pitchFamily="34" charset="0"/>
              </a:rPr>
              <a:t>Carbolic soap</a:t>
            </a:r>
            <a:endParaRPr lang="en-US" sz="1600" kern="1400" dirty="0">
              <a:solidFill>
                <a:srgbClr val="000000"/>
              </a:solidFill>
              <a:latin typeface="Aptos" panose="020B0004020202020204" pitchFamily="34" charset="0"/>
            </a:endParaRPr>
          </a:p>
        </p:txBody>
      </p:sp>
      <p:cxnSp>
        <p:nvCxnSpPr>
          <p:cNvPr id="58" name="Straight Arrow Connector 57">
            <a:extLst>
              <a:ext uri="{FF2B5EF4-FFF2-40B4-BE49-F238E27FC236}">
                <a16:creationId xmlns:a16="http://schemas.microsoft.com/office/drawing/2014/main" id="{15582A57-7E98-32C2-8AEE-B148FD069391}"/>
              </a:ext>
            </a:extLst>
          </p:cNvPr>
          <p:cNvCxnSpPr>
            <a:cxnSpLocks/>
          </p:cNvCxnSpPr>
          <p:nvPr/>
        </p:nvCxnSpPr>
        <p:spPr>
          <a:xfrm flipV="1">
            <a:off x="9793574" y="3961003"/>
            <a:ext cx="0" cy="661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 name="Straight Arrow Connector 1">
            <a:extLst>
              <a:ext uri="{FF2B5EF4-FFF2-40B4-BE49-F238E27FC236}">
                <a16:creationId xmlns:a16="http://schemas.microsoft.com/office/drawing/2014/main" id="{861C1CDE-B90B-15BC-EC9C-AE72BCF2BE95}"/>
              </a:ext>
            </a:extLst>
          </p:cNvPr>
          <p:cNvCxnSpPr>
            <a:cxnSpLocks/>
          </p:cNvCxnSpPr>
          <p:nvPr/>
        </p:nvCxnSpPr>
        <p:spPr>
          <a:xfrm flipH="1">
            <a:off x="11296178" y="2063149"/>
            <a:ext cx="20594" cy="9214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E1F8D392-64BF-0903-B7D4-2C0F6A4A766B}"/>
              </a:ext>
            </a:extLst>
          </p:cNvPr>
          <p:cNvSpPr txBox="1"/>
          <p:nvPr/>
        </p:nvSpPr>
        <p:spPr>
          <a:xfrm>
            <a:off x="8394466" y="1228611"/>
            <a:ext cx="2042395" cy="584775"/>
          </a:xfrm>
          <a:prstGeom prst="rect">
            <a:avLst/>
          </a:prstGeom>
          <a:noFill/>
        </p:spPr>
        <p:txBody>
          <a:bodyPr wrap="square" numCol="1" rtlCol="0">
            <a:spAutoFit/>
          </a:bodyPr>
          <a:lstStyle/>
          <a:p>
            <a:r>
              <a:rPr lang="en-GB" sz="1600" b="1" dirty="0">
                <a:latin typeface="Aptos" panose="020B0004020202020204" pitchFamily="34" charset="0"/>
              </a:rPr>
              <a:t>Prom Deck:</a:t>
            </a:r>
          </a:p>
          <a:p>
            <a:pPr marL="285750" marR="0" indent="-285750" algn="l">
              <a:spcBef>
                <a:spcPts val="0"/>
              </a:spcBef>
              <a:spcAft>
                <a:spcPts val="0"/>
              </a:spcAft>
              <a:buFont typeface="Arial" panose="020B0604020202020204" pitchFamily="34" charset="0"/>
              <a:buChar char="•"/>
            </a:pPr>
            <a:r>
              <a:rPr lang="en-US" sz="1600" kern="1400" dirty="0">
                <a:ln>
                  <a:noFill/>
                </a:ln>
                <a:solidFill>
                  <a:srgbClr val="000000"/>
                </a:solidFill>
                <a:effectLst/>
                <a:latin typeface="Aptos" panose="020B0004020202020204" pitchFamily="34" charset="0"/>
              </a:rPr>
              <a:t>Carbolic soap</a:t>
            </a:r>
            <a:endParaRPr lang="en-US" sz="1600" kern="1400" dirty="0">
              <a:solidFill>
                <a:srgbClr val="000000"/>
              </a:solidFill>
              <a:latin typeface="Aptos" panose="020B0004020202020204" pitchFamily="34" charset="0"/>
            </a:endParaRPr>
          </a:p>
        </p:txBody>
      </p:sp>
    </p:spTree>
    <p:extLst>
      <p:ext uri="{BB962C8B-B14F-4D97-AF65-F5344CB8AC3E}">
        <p14:creationId xmlns:p14="http://schemas.microsoft.com/office/powerpoint/2010/main" val="210485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12CB38EC-F7C0-486F-B258-B0FE3EABE57D}"/>
              </a:ext>
            </a:extLst>
          </p:cNvPr>
          <p:cNvPicPr>
            <a:picLocks noChangeAspect="1"/>
          </p:cNvPicPr>
          <p:nvPr/>
        </p:nvPicPr>
        <p:blipFill rotWithShape="1">
          <a:blip r:embed="rId2">
            <a:extLst>
              <a:ext uri="{28A0092B-C50C-407E-A947-70E740481C1C}">
                <a14:useLocalDpi xmlns:a14="http://schemas.microsoft.com/office/drawing/2010/main" val="0"/>
              </a:ext>
            </a:extLst>
          </a:blip>
          <a:srcRect l="12027" t="48155" r="13128" b="32946"/>
          <a:stretch/>
        </p:blipFill>
        <p:spPr>
          <a:xfrm>
            <a:off x="71021" y="1926454"/>
            <a:ext cx="12011488" cy="2627791"/>
          </a:xfrm>
          <a:prstGeom prst="rect">
            <a:avLst/>
          </a:prstGeom>
        </p:spPr>
      </p:pic>
      <p:sp>
        <p:nvSpPr>
          <p:cNvPr id="6" name="Title 1">
            <a:extLst>
              <a:ext uri="{FF2B5EF4-FFF2-40B4-BE49-F238E27FC236}">
                <a16:creationId xmlns:a16="http://schemas.microsoft.com/office/drawing/2014/main" id="{C17A9AE7-3B4F-4F21-BF61-6C1A10A11441}"/>
              </a:ext>
            </a:extLst>
          </p:cNvPr>
          <p:cNvSpPr>
            <a:spLocks noGrp="1"/>
          </p:cNvSpPr>
          <p:nvPr>
            <p:ph type="title"/>
          </p:nvPr>
        </p:nvSpPr>
        <p:spPr>
          <a:xfrm>
            <a:off x="148231" y="143535"/>
            <a:ext cx="7670308" cy="789420"/>
          </a:xfrm>
        </p:spPr>
        <p:txBody>
          <a:bodyPr>
            <a:normAutofit/>
          </a:bodyPr>
          <a:lstStyle/>
          <a:p>
            <a:r>
              <a:rPr lang="en-GB" b="1" dirty="0">
                <a:latin typeface="Aptos" panose="020B0004020202020204" pitchFamily="34" charset="0"/>
              </a:rPr>
              <a:t>Lower Deck - Sounds</a:t>
            </a:r>
          </a:p>
        </p:txBody>
      </p:sp>
      <p:sp>
        <p:nvSpPr>
          <p:cNvPr id="11" name="TextBox 10">
            <a:extLst>
              <a:ext uri="{FF2B5EF4-FFF2-40B4-BE49-F238E27FC236}">
                <a16:creationId xmlns:a16="http://schemas.microsoft.com/office/drawing/2014/main" id="{5B4370F5-F393-343B-667C-B0242D3132D4}"/>
              </a:ext>
            </a:extLst>
          </p:cNvPr>
          <p:cNvSpPr txBox="1"/>
          <p:nvPr/>
        </p:nvSpPr>
        <p:spPr>
          <a:xfrm>
            <a:off x="5427678" y="4554245"/>
            <a:ext cx="6199463" cy="1815882"/>
          </a:xfrm>
          <a:prstGeom prst="rect">
            <a:avLst/>
          </a:prstGeom>
          <a:noFill/>
        </p:spPr>
        <p:txBody>
          <a:bodyPr wrap="square" numCol="2" rtlCol="0">
            <a:spAutoFit/>
          </a:bodyPr>
          <a:lstStyle/>
          <a:p>
            <a:r>
              <a:rPr lang="en-GB" sz="1600" b="1" dirty="0">
                <a:latin typeface="Aptos" panose="020B0004020202020204" pitchFamily="34" charset="0"/>
              </a:rPr>
              <a:t>Dining Saloon:</a:t>
            </a:r>
          </a:p>
          <a:p>
            <a:pPr marL="285750" indent="-285750">
              <a:buFont typeface="Arial" panose="020B0604020202020204" pitchFamily="34" charset="0"/>
              <a:buChar char="•"/>
            </a:pPr>
            <a:r>
              <a:rPr lang="en-GB" sz="1600" dirty="0">
                <a:latin typeface="Aptos" panose="020B0004020202020204" pitchFamily="34" charset="0"/>
              </a:rPr>
              <a:t>The sea</a:t>
            </a:r>
          </a:p>
          <a:p>
            <a:pPr marL="285750" indent="-285750">
              <a:buFont typeface="Arial" panose="020B0604020202020204" pitchFamily="34" charset="0"/>
              <a:buChar char="•"/>
            </a:pPr>
            <a:r>
              <a:rPr lang="en-GB" sz="1600" dirty="0">
                <a:latin typeface="Aptos" panose="020B0004020202020204" pitchFamily="34" charset="0"/>
              </a:rPr>
              <a:t>The ship’s engine, propeller and bell</a:t>
            </a:r>
          </a:p>
          <a:p>
            <a:pPr marL="285750" indent="-285750">
              <a:buFont typeface="Arial" panose="020B0604020202020204" pitchFamily="34" charset="0"/>
              <a:buChar char="•"/>
            </a:pPr>
            <a:r>
              <a:rPr lang="en-GB" sz="1600" dirty="0">
                <a:latin typeface="Aptos" panose="020B0004020202020204" pitchFamily="34" charset="0"/>
              </a:rPr>
              <a:t>People moving and talking</a:t>
            </a:r>
          </a:p>
          <a:p>
            <a:pPr marL="285750" indent="-285750">
              <a:buFont typeface="Arial" panose="020B0604020202020204" pitchFamily="34" charset="0"/>
              <a:buChar char="•"/>
            </a:pPr>
            <a:endParaRPr lang="en-GB" sz="1600" dirty="0">
              <a:latin typeface="Aptos" panose="020B0004020202020204" pitchFamily="34" charset="0"/>
            </a:endParaRPr>
          </a:p>
          <a:p>
            <a:pPr marL="285750" indent="-285750">
              <a:buFont typeface="Arial" panose="020B0604020202020204" pitchFamily="34" charset="0"/>
              <a:buChar char="•"/>
            </a:pPr>
            <a:endParaRPr lang="en-GB" sz="1600" dirty="0">
              <a:latin typeface="Aptos" panose="020B0004020202020204" pitchFamily="34" charset="0"/>
            </a:endParaRPr>
          </a:p>
          <a:p>
            <a:pPr marL="285750" indent="-285750">
              <a:buFont typeface="Arial" panose="020B0604020202020204" pitchFamily="34" charset="0"/>
              <a:buChar char="•"/>
            </a:pPr>
            <a:endParaRPr lang="en-GB" sz="1600" dirty="0">
              <a:latin typeface="Aptos" panose="020B0004020202020204" pitchFamily="34" charset="0"/>
            </a:endParaRPr>
          </a:p>
          <a:p>
            <a:pPr marL="285750" indent="-285750">
              <a:buFont typeface="Arial" panose="020B0604020202020204" pitchFamily="34" charset="0"/>
              <a:buChar char="•"/>
            </a:pPr>
            <a:r>
              <a:rPr lang="en-GB" sz="1600" dirty="0">
                <a:latin typeface="Aptos" panose="020B0004020202020204" pitchFamily="34" charset="0"/>
              </a:rPr>
              <a:t>Seasick passengers</a:t>
            </a:r>
          </a:p>
          <a:p>
            <a:pPr marL="285750" indent="-285750">
              <a:buFont typeface="Arial" panose="020B0604020202020204" pitchFamily="34" charset="0"/>
              <a:buChar char="•"/>
            </a:pPr>
            <a:r>
              <a:rPr lang="en-GB" sz="1600" dirty="0">
                <a:latin typeface="Aptos" panose="020B0004020202020204" pitchFamily="34" charset="0"/>
              </a:rPr>
              <a:t>Chinking of tableware moving</a:t>
            </a:r>
          </a:p>
          <a:p>
            <a:pPr marL="285750" indent="-285750">
              <a:buFont typeface="Arial" panose="020B0604020202020204" pitchFamily="34" charset="0"/>
              <a:buChar char="•"/>
            </a:pPr>
            <a:r>
              <a:rPr lang="en-GB" sz="1600" dirty="0">
                <a:latin typeface="Aptos" panose="020B0004020202020204" pitchFamily="34" charset="0"/>
              </a:rPr>
              <a:t>Musicians warming up</a:t>
            </a:r>
          </a:p>
        </p:txBody>
      </p:sp>
      <p:sp>
        <p:nvSpPr>
          <p:cNvPr id="12" name="TextBox 11">
            <a:extLst>
              <a:ext uri="{FF2B5EF4-FFF2-40B4-BE49-F238E27FC236}">
                <a16:creationId xmlns:a16="http://schemas.microsoft.com/office/drawing/2014/main" id="{EA4C12ED-383B-19D5-C714-9BDC72A28F4B}"/>
              </a:ext>
            </a:extLst>
          </p:cNvPr>
          <p:cNvSpPr txBox="1"/>
          <p:nvPr/>
        </p:nvSpPr>
        <p:spPr>
          <a:xfrm>
            <a:off x="349867" y="4554245"/>
            <a:ext cx="4255690" cy="1569660"/>
          </a:xfrm>
          <a:prstGeom prst="rect">
            <a:avLst/>
          </a:prstGeom>
          <a:noFill/>
        </p:spPr>
        <p:txBody>
          <a:bodyPr wrap="square" numCol="1" rtlCol="0">
            <a:spAutoFit/>
          </a:bodyPr>
          <a:lstStyle/>
          <a:p>
            <a:r>
              <a:rPr lang="en-GB" sz="1600" b="1" dirty="0">
                <a:latin typeface="Aptos" panose="020B0004020202020204" pitchFamily="34" charset="0"/>
              </a:rPr>
              <a:t>Forward Hold:</a:t>
            </a:r>
          </a:p>
          <a:p>
            <a:pPr marL="285750" indent="-285750">
              <a:buFont typeface="Arial" panose="020B0604020202020204" pitchFamily="34" charset="0"/>
              <a:buChar char="•"/>
            </a:pPr>
            <a:r>
              <a:rPr lang="en-GB" sz="1600" dirty="0">
                <a:latin typeface="Aptos" panose="020B0004020202020204" pitchFamily="34" charset="0"/>
              </a:rPr>
              <a:t>Horses</a:t>
            </a:r>
          </a:p>
          <a:p>
            <a:pPr marL="285750" indent="-285750">
              <a:buFont typeface="Arial" panose="020B0604020202020204" pitchFamily="34" charset="0"/>
              <a:buChar char="•"/>
            </a:pPr>
            <a:r>
              <a:rPr lang="en-GB" sz="1600" dirty="0">
                <a:latin typeface="Aptos" panose="020B0004020202020204" pitchFamily="34" charset="0"/>
              </a:rPr>
              <a:t>You can also hear sounds from steerage above e.g. the baby crying</a:t>
            </a:r>
          </a:p>
          <a:p>
            <a:pPr marL="285750" indent="-285750">
              <a:buFont typeface="Arial" panose="020B0604020202020204" pitchFamily="34" charset="0"/>
              <a:buChar char="•"/>
            </a:pPr>
            <a:r>
              <a:rPr lang="en-GB" sz="1600" dirty="0">
                <a:latin typeface="Aptos" panose="020B0004020202020204" pitchFamily="34" charset="0"/>
              </a:rPr>
              <a:t>Low hum from the dehumidifier </a:t>
            </a:r>
          </a:p>
          <a:p>
            <a:endParaRPr lang="en-GB" sz="1600" dirty="0">
              <a:latin typeface="Georgia" panose="02040502050405020303" pitchFamily="18" charset="0"/>
            </a:endParaRPr>
          </a:p>
        </p:txBody>
      </p:sp>
      <p:cxnSp>
        <p:nvCxnSpPr>
          <p:cNvPr id="13" name="Straight Arrow Connector 12">
            <a:extLst>
              <a:ext uri="{FF2B5EF4-FFF2-40B4-BE49-F238E27FC236}">
                <a16:creationId xmlns:a16="http://schemas.microsoft.com/office/drawing/2014/main" id="{CB1B9276-0491-D06E-B0F7-90854EFBDE07}"/>
              </a:ext>
            </a:extLst>
          </p:cNvPr>
          <p:cNvCxnSpPr>
            <a:cxnSpLocks/>
          </p:cNvCxnSpPr>
          <p:nvPr/>
        </p:nvCxnSpPr>
        <p:spPr>
          <a:xfrm flipV="1">
            <a:off x="2206305" y="2986481"/>
            <a:ext cx="1308682" cy="15677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1064456-AD87-6A68-DBAD-4C6CE288615C}"/>
              </a:ext>
            </a:extLst>
          </p:cNvPr>
          <p:cNvCxnSpPr>
            <a:cxnSpLocks/>
          </p:cNvCxnSpPr>
          <p:nvPr/>
        </p:nvCxnSpPr>
        <p:spPr>
          <a:xfrm flipV="1">
            <a:off x="7818539" y="3347207"/>
            <a:ext cx="796955" cy="12070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6" name="Picture 15" descr="Text&#10;&#10;Description automatically generated with medium confidence">
            <a:extLst>
              <a:ext uri="{FF2B5EF4-FFF2-40B4-BE49-F238E27FC236}">
                <a16:creationId xmlns:a16="http://schemas.microsoft.com/office/drawing/2014/main" id="{ED1DDC37-38A4-CAF1-9C80-6488B439ECCE}"/>
              </a:ext>
            </a:extLst>
          </p:cNvPr>
          <p:cNvPicPr>
            <a:picLocks noChangeAspect="1"/>
          </p:cNvPicPr>
          <p:nvPr/>
        </p:nvPicPr>
        <p:blipFill rotWithShape="1">
          <a:blip r:embed="rId3">
            <a:biLevel thresh="50000"/>
            <a:extLst>
              <a:ext uri="{28A0092B-C50C-407E-A947-70E740481C1C}">
                <a14:useLocalDpi xmlns:a14="http://schemas.microsoft.com/office/drawing/2010/main" val="0"/>
              </a:ext>
            </a:extLst>
          </a:blip>
          <a:srcRect l="55195" t="10275" r="15173" b="63358"/>
          <a:stretch/>
        </p:blipFill>
        <p:spPr>
          <a:xfrm>
            <a:off x="5751444" y="130368"/>
            <a:ext cx="576434" cy="725309"/>
          </a:xfrm>
          <a:prstGeom prst="rect">
            <a:avLst/>
          </a:prstGeom>
        </p:spPr>
      </p:pic>
    </p:spTree>
    <p:extLst>
      <p:ext uri="{BB962C8B-B14F-4D97-AF65-F5344CB8AC3E}">
        <p14:creationId xmlns:p14="http://schemas.microsoft.com/office/powerpoint/2010/main" val="348671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12CB38EC-F7C0-486F-B258-B0FE3EABE57D}"/>
              </a:ext>
            </a:extLst>
          </p:cNvPr>
          <p:cNvPicPr>
            <a:picLocks noChangeAspect="1"/>
          </p:cNvPicPr>
          <p:nvPr/>
        </p:nvPicPr>
        <p:blipFill rotWithShape="1">
          <a:blip r:embed="rId2">
            <a:extLst>
              <a:ext uri="{28A0092B-C50C-407E-A947-70E740481C1C}">
                <a14:useLocalDpi xmlns:a14="http://schemas.microsoft.com/office/drawing/2010/main" val="0"/>
              </a:ext>
            </a:extLst>
          </a:blip>
          <a:srcRect l="12027" t="48155" r="13128" b="32946"/>
          <a:stretch/>
        </p:blipFill>
        <p:spPr>
          <a:xfrm>
            <a:off x="71021" y="1926454"/>
            <a:ext cx="12011488" cy="2627791"/>
          </a:xfrm>
          <a:prstGeom prst="rect">
            <a:avLst/>
          </a:prstGeom>
        </p:spPr>
      </p:pic>
      <p:sp>
        <p:nvSpPr>
          <p:cNvPr id="6" name="Title 1">
            <a:extLst>
              <a:ext uri="{FF2B5EF4-FFF2-40B4-BE49-F238E27FC236}">
                <a16:creationId xmlns:a16="http://schemas.microsoft.com/office/drawing/2014/main" id="{C17A9AE7-3B4F-4F21-BF61-6C1A10A11441}"/>
              </a:ext>
            </a:extLst>
          </p:cNvPr>
          <p:cNvSpPr>
            <a:spLocks noGrp="1"/>
          </p:cNvSpPr>
          <p:nvPr>
            <p:ph type="title"/>
          </p:nvPr>
        </p:nvSpPr>
        <p:spPr>
          <a:xfrm>
            <a:off x="148231" y="143535"/>
            <a:ext cx="7670308" cy="789420"/>
          </a:xfrm>
        </p:spPr>
        <p:txBody>
          <a:bodyPr>
            <a:normAutofit/>
          </a:bodyPr>
          <a:lstStyle/>
          <a:p>
            <a:r>
              <a:rPr lang="en-GB" b="1" dirty="0">
                <a:latin typeface="Aptos" panose="020B0004020202020204" pitchFamily="34" charset="0"/>
              </a:rPr>
              <a:t>Lower Deck - Smells</a:t>
            </a:r>
          </a:p>
        </p:txBody>
      </p:sp>
      <p:sp>
        <p:nvSpPr>
          <p:cNvPr id="11" name="TextBox 10">
            <a:extLst>
              <a:ext uri="{FF2B5EF4-FFF2-40B4-BE49-F238E27FC236}">
                <a16:creationId xmlns:a16="http://schemas.microsoft.com/office/drawing/2014/main" id="{5B4370F5-F393-343B-667C-B0242D3132D4}"/>
              </a:ext>
            </a:extLst>
          </p:cNvPr>
          <p:cNvSpPr txBox="1"/>
          <p:nvPr/>
        </p:nvSpPr>
        <p:spPr>
          <a:xfrm>
            <a:off x="6939459" y="4799489"/>
            <a:ext cx="2054135" cy="1077218"/>
          </a:xfrm>
          <a:prstGeom prst="rect">
            <a:avLst/>
          </a:prstGeom>
          <a:noFill/>
        </p:spPr>
        <p:txBody>
          <a:bodyPr wrap="square" numCol="1" rtlCol="0">
            <a:spAutoFit/>
          </a:bodyPr>
          <a:lstStyle/>
          <a:p>
            <a:r>
              <a:rPr lang="en-GB" sz="1600" b="1" dirty="0">
                <a:latin typeface="Aptos" panose="020B0004020202020204" pitchFamily="34" charset="0"/>
              </a:rPr>
              <a:t>Dining Saloon:</a:t>
            </a:r>
          </a:p>
          <a:p>
            <a:pPr marL="285750" indent="-285750">
              <a:buFont typeface="Arial" panose="020B0604020202020204" pitchFamily="34" charset="0"/>
              <a:buChar char="•"/>
            </a:pPr>
            <a:r>
              <a:rPr lang="en-GB" sz="1600" dirty="0">
                <a:latin typeface="Aptos" panose="020B0004020202020204" pitchFamily="34" charset="0"/>
              </a:rPr>
              <a:t>Dark chocolate</a:t>
            </a:r>
          </a:p>
          <a:p>
            <a:pPr marL="285750" indent="-285750">
              <a:buFont typeface="Arial" panose="020B0604020202020204" pitchFamily="34" charset="0"/>
              <a:buChar char="•"/>
            </a:pPr>
            <a:r>
              <a:rPr lang="en-GB" sz="1600" dirty="0">
                <a:latin typeface="Aptos" panose="020B0004020202020204" pitchFamily="34" charset="0"/>
              </a:rPr>
              <a:t>Orange</a:t>
            </a:r>
          </a:p>
          <a:p>
            <a:endParaRPr lang="en-GB" sz="1600" dirty="0">
              <a:latin typeface="Georgia" panose="02040502050405020303" pitchFamily="18" charset="0"/>
            </a:endParaRPr>
          </a:p>
        </p:txBody>
      </p:sp>
      <p:sp>
        <p:nvSpPr>
          <p:cNvPr id="12" name="TextBox 11">
            <a:extLst>
              <a:ext uri="{FF2B5EF4-FFF2-40B4-BE49-F238E27FC236}">
                <a16:creationId xmlns:a16="http://schemas.microsoft.com/office/drawing/2014/main" id="{EA4C12ED-383B-19D5-C714-9BDC72A28F4B}"/>
              </a:ext>
            </a:extLst>
          </p:cNvPr>
          <p:cNvSpPr txBox="1"/>
          <p:nvPr/>
        </p:nvSpPr>
        <p:spPr>
          <a:xfrm>
            <a:off x="1507546" y="4799489"/>
            <a:ext cx="2343000" cy="830997"/>
          </a:xfrm>
          <a:prstGeom prst="rect">
            <a:avLst/>
          </a:prstGeom>
          <a:noFill/>
        </p:spPr>
        <p:txBody>
          <a:bodyPr wrap="square" numCol="1" rtlCol="0">
            <a:spAutoFit/>
          </a:bodyPr>
          <a:lstStyle/>
          <a:p>
            <a:r>
              <a:rPr lang="en-GB" sz="1600" b="1" dirty="0">
                <a:latin typeface="Aptos" panose="020B0004020202020204" pitchFamily="34" charset="0"/>
              </a:rPr>
              <a:t>Forward Hold:</a:t>
            </a:r>
          </a:p>
          <a:p>
            <a:pPr marL="285750" indent="-285750">
              <a:buFont typeface="Arial" panose="020B0604020202020204" pitchFamily="34" charset="0"/>
              <a:buChar char="•"/>
            </a:pPr>
            <a:r>
              <a:rPr lang="en-GB" sz="1600" dirty="0">
                <a:latin typeface="Aptos" panose="020B0004020202020204" pitchFamily="34" charset="0"/>
              </a:rPr>
              <a:t>Horse manure</a:t>
            </a:r>
          </a:p>
          <a:p>
            <a:endParaRPr lang="en-GB" sz="1600" dirty="0">
              <a:latin typeface="Georgia" panose="02040502050405020303" pitchFamily="18" charset="0"/>
            </a:endParaRPr>
          </a:p>
        </p:txBody>
      </p:sp>
      <p:cxnSp>
        <p:nvCxnSpPr>
          <p:cNvPr id="3" name="Straight Arrow Connector 2">
            <a:extLst>
              <a:ext uri="{FF2B5EF4-FFF2-40B4-BE49-F238E27FC236}">
                <a16:creationId xmlns:a16="http://schemas.microsoft.com/office/drawing/2014/main" id="{71CBC10F-5064-E051-E69D-E68A4857B64A}"/>
              </a:ext>
            </a:extLst>
          </p:cNvPr>
          <p:cNvCxnSpPr>
            <a:cxnSpLocks/>
          </p:cNvCxnSpPr>
          <p:nvPr/>
        </p:nvCxnSpPr>
        <p:spPr>
          <a:xfrm flipV="1">
            <a:off x="3187817" y="3229761"/>
            <a:ext cx="662730" cy="156972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4658234-55E4-33AB-464A-16C509B4A073}"/>
              </a:ext>
            </a:extLst>
          </p:cNvPr>
          <p:cNvCxnSpPr>
            <a:cxnSpLocks/>
          </p:cNvCxnSpPr>
          <p:nvPr/>
        </p:nvCxnSpPr>
        <p:spPr>
          <a:xfrm flipV="1">
            <a:off x="8514826" y="3330429"/>
            <a:ext cx="335559" cy="15435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3" name="Picture 12" descr="Text&#10;&#10;Description automatically generated with medium confidence">
            <a:extLst>
              <a:ext uri="{FF2B5EF4-FFF2-40B4-BE49-F238E27FC236}">
                <a16:creationId xmlns:a16="http://schemas.microsoft.com/office/drawing/2014/main" id="{40E5D0DA-5D4B-7695-E31B-F7C33B336970}"/>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13201" t="36798" r="61861" b="39972"/>
          <a:stretch/>
        </p:blipFill>
        <p:spPr>
          <a:xfrm>
            <a:off x="5639478" y="84049"/>
            <a:ext cx="599294" cy="789420"/>
          </a:xfrm>
          <a:prstGeom prst="rect">
            <a:avLst/>
          </a:prstGeom>
        </p:spPr>
      </p:pic>
    </p:spTree>
    <p:extLst>
      <p:ext uri="{BB962C8B-B14F-4D97-AF65-F5344CB8AC3E}">
        <p14:creationId xmlns:p14="http://schemas.microsoft.com/office/powerpoint/2010/main" val="1414710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d8f34c-ae54-41a0-823f-4b788c5d9a85">
      <Terms xmlns="http://schemas.microsoft.com/office/infopath/2007/PartnerControls"/>
    </lcf76f155ced4ddcb4097134ff3c332f>
    <TaxCatchAll xmlns="4582e547-f106-4490-9f45-44ba189c9b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DCD382BEC1EB4F9416069C6299B975" ma:contentTypeVersion="18" ma:contentTypeDescription="Create a new document." ma:contentTypeScope="" ma:versionID="53a251de345290fc49c39fdec10b8a65">
  <xsd:schema xmlns:xsd="http://www.w3.org/2001/XMLSchema" xmlns:xs="http://www.w3.org/2001/XMLSchema" xmlns:p="http://schemas.microsoft.com/office/2006/metadata/properties" xmlns:ns2="19d8f34c-ae54-41a0-823f-4b788c5d9a85" xmlns:ns3="4582e547-f106-4490-9f45-44ba189c9bc8" targetNamespace="http://schemas.microsoft.com/office/2006/metadata/properties" ma:root="true" ma:fieldsID="799975c32b9d2a207d9769faadb1b85f" ns2:_="" ns3:_="">
    <xsd:import namespace="19d8f34c-ae54-41a0-823f-4b788c5d9a85"/>
    <xsd:import namespace="4582e547-f106-4490-9f45-44ba189c9b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d8f34c-ae54-41a0-823f-4b788c5d9a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159278-506c-4990-9cc6-dcdd761566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82e547-f106-4490-9f45-44ba189c9bc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a49829-3091-4af4-b158-cd2a99ba8f78}" ma:internalName="TaxCatchAll" ma:showField="CatchAllData" ma:web="4582e547-f106-4490-9f45-44ba189c9b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2E8318-F685-488C-8616-B15791620D6A}">
  <ds:schemaRefs>
    <ds:schemaRef ds:uri="19d8f34c-ae54-41a0-823f-4b788c5d9a85"/>
    <ds:schemaRef ds:uri="4582e547-f106-4490-9f45-44ba189c9bc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4701A5-EAAA-452F-A2DA-51617AAC95D0}">
  <ds:schemaRefs>
    <ds:schemaRef ds:uri="http://schemas.microsoft.com/sharepoint/v3/contenttype/forms"/>
  </ds:schemaRefs>
</ds:datastoreItem>
</file>

<file path=customXml/itemProps3.xml><?xml version="1.0" encoding="utf-8"?>
<ds:datastoreItem xmlns:ds="http://schemas.openxmlformats.org/officeDocument/2006/customXml" ds:itemID="{0B694A1E-CF12-4C80-BBAB-479100156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d8f34c-ae54-41a0-823f-4b788c5d9a85"/>
    <ds:schemaRef ds:uri="4582e547-f106-4490-9f45-44ba189c9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376</Words>
  <Application>Microsoft Office PowerPoint</Application>
  <PresentationFormat>Widescreen</PresentationFormat>
  <Paragraphs>91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Calibri Light</vt:lpstr>
      <vt:lpstr>Georgia</vt:lpstr>
      <vt:lpstr>Office Theme</vt:lpstr>
      <vt:lpstr>PowerPoint Presentation</vt:lpstr>
      <vt:lpstr>PowerPoint Presentation</vt:lpstr>
      <vt:lpstr>Top Deck - Sounds</vt:lpstr>
      <vt:lpstr>Top Deck - Smells</vt:lpstr>
      <vt:lpstr>Middle Deck - Sounds</vt:lpstr>
      <vt:lpstr>Middle Deck - Smells</vt:lpstr>
      <vt:lpstr>Lower Deck - Sounds</vt:lpstr>
      <vt:lpstr>Lower Deck - Smells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Mannequin Map</dc:title>
  <dc:creator>Sarah Trubshawe</dc:creator>
  <cp:lastModifiedBy>Sarah Trubshawe</cp:lastModifiedBy>
  <cp:revision>7</cp:revision>
  <dcterms:created xsi:type="dcterms:W3CDTF">2022-01-11T15:14:17Z</dcterms:created>
  <dcterms:modified xsi:type="dcterms:W3CDTF">2024-12-05T13:41:28Z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0x01010024DCD382BEC1EB4F9416069C6299B975</vt:lpwstr>
  </property>
  <property fmtid="{D5CDD505-2E9C-101B-9397-08002B2CF9AE}" pid="3" name="MediaServiceImageTags">
    <vt:lpwstr/>
  </property>
</Properties>
</file>