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2" r:id="rId6"/>
  </p:sldMasterIdLst>
  <p:notesMasterIdLst>
    <p:notesMasterId r:id="rId29"/>
  </p:notesMasterIdLst>
  <p:handoutMasterIdLst>
    <p:handoutMasterId r:id="rId30"/>
  </p:handoutMasterIdLst>
  <p:sldIdLst>
    <p:sldId id="274" r:id="rId7"/>
    <p:sldId id="277" r:id="rId8"/>
    <p:sldId id="306" r:id="rId9"/>
    <p:sldId id="258" r:id="rId10"/>
    <p:sldId id="261" r:id="rId11"/>
    <p:sldId id="286" r:id="rId12"/>
    <p:sldId id="302" r:id="rId13"/>
    <p:sldId id="293" r:id="rId14"/>
    <p:sldId id="300" r:id="rId15"/>
    <p:sldId id="305" r:id="rId16"/>
    <p:sldId id="299" r:id="rId17"/>
    <p:sldId id="296" r:id="rId18"/>
    <p:sldId id="303" r:id="rId19"/>
    <p:sldId id="294" r:id="rId20"/>
    <p:sldId id="304" r:id="rId21"/>
    <p:sldId id="278" r:id="rId22"/>
    <p:sldId id="297" r:id="rId23"/>
    <p:sldId id="307" r:id="rId24"/>
    <p:sldId id="287" r:id="rId25"/>
    <p:sldId id="301" r:id="rId26"/>
    <p:sldId id="259" r:id="rId27"/>
    <p:sldId id="269" r:id="rId28"/>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EF5B5A-E5BD-4140-B51D-79D2381372FD}" v="9" dt="2024-08-28T14:19:54.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5" d="100"/>
          <a:sy n="105" d="100"/>
        </p:scale>
        <p:origin x="798"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microsoft.com/office/2015/10/relationships/revisionInfo" Target="revisionInfo.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handoutMaster" Target="handoutMasters/handoutMaster1.xml"/><Relationship Id="rId35" Type="http://schemas.microsoft.com/office/2016/11/relationships/changesInfo" Target="changesInfos/changesInfo1.xml"/><Relationship Id="rId8"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h Trubshawe" userId="14818cdb-af85-4ad3-8ad9-96ec68511293" providerId="ADAL" clId="{87EF5B5A-E5BD-4140-B51D-79D2381372FD}"/>
    <pc:docChg chg="custSel delSld modSld sldOrd">
      <pc:chgData name="Sarah Trubshawe" userId="14818cdb-af85-4ad3-8ad9-96ec68511293" providerId="ADAL" clId="{87EF5B5A-E5BD-4140-B51D-79D2381372FD}" dt="2024-08-28T14:21:44.054" v="294" actId="1037"/>
      <pc:docMkLst>
        <pc:docMk/>
      </pc:docMkLst>
      <pc:sldChg chg="modSp mod">
        <pc:chgData name="Sarah Trubshawe" userId="14818cdb-af85-4ad3-8ad9-96ec68511293" providerId="ADAL" clId="{87EF5B5A-E5BD-4140-B51D-79D2381372FD}" dt="2024-08-23T10:17:09.232" v="16" actId="2711"/>
        <pc:sldMkLst>
          <pc:docMk/>
          <pc:sldMk cId="2217185577" sldId="258"/>
        </pc:sldMkLst>
        <pc:spChg chg="mod">
          <ac:chgData name="Sarah Trubshawe" userId="14818cdb-af85-4ad3-8ad9-96ec68511293" providerId="ADAL" clId="{87EF5B5A-E5BD-4140-B51D-79D2381372FD}" dt="2024-08-23T10:16:53.317" v="14" actId="2711"/>
          <ac:spMkLst>
            <pc:docMk/>
            <pc:sldMk cId="2217185577" sldId="258"/>
            <ac:spMk id="5" creationId="{00000000-0000-0000-0000-000000000000}"/>
          </ac:spMkLst>
        </pc:spChg>
        <pc:spChg chg="mod">
          <ac:chgData name="Sarah Trubshawe" userId="14818cdb-af85-4ad3-8ad9-96ec68511293" providerId="ADAL" clId="{87EF5B5A-E5BD-4140-B51D-79D2381372FD}" dt="2024-08-23T10:17:02.609" v="15" actId="2711"/>
          <ac:spMkLst>
            <pc:docMk/>
            <pc:sldMk cId="2217185577" sldId="258"/>
            <ac:spMk id="6" creationId="{00000000-0000-0000-0000-000000000000}"/>
          </ac:spMkLst>
        </pc:spChg>
        <pc:spChg chg="mod">
          <ac:chgData name="Sarah Trubshawe" userId="14818cdb-af85-4ad3-8ad9-96ec68511293" providerId="ADAL" clId="{87EF5B5A-E5BD-4140-B51D-79D2381372FD}" dt="2024-08-23T10:17:09.232" v="16" actId="2711"/>
          <ac:spMkLst>
            <pc:docMk/>
            <pc:sldMk cId="2217185577" sldId="258"/>
            <ac:spMk id="9" creationId="{00000000-0000-0000-0000-000000000000}"/>
          </ac:spMkLst>
        </pc:spChg>
      </pc:sldChg>
      <pc:sldChg chg="modSp mod">
        <pc:chgData name="Sarah Trubshawe" userId="14818cdb-af85-4ad3-8ad9-96ec68511293" providerId="ADAL" clId="{87EF5B5A-E5BD-4140-B51D-79D2381372FD}" dt="2024-08-23T10:23:52.202" v="75" actId="2711"/>
        <pc:sldMkLst>
          <pc:docMk/>
          <pc:sldMk cId="742581336" sldId="259"/>
        </pc:sldMkLst>
        <pc:spChg chg="mod">
          <ac:chgData name="Sarah Trubshawe" userId="14818cdb-af85-4ad3-8ad9-96ec68511293" providerId="ADAL" clId="{87EF5B5A-E5BD-4140-B51D-79D2381372FD}" dt="2024-08-23T10:23:31.894" v="72" actId="2711"/>
          <ac:spMkLst>
            <pc:docMk/>
            <pc:sldMk cId="742581336" sldId="259"/>
            <ac:spMk id="2" creationId="{00000000-0000-0000-0000-000000000000}"/>
          </ac:spMkLst>
        </pc:spChg>
        <pc:spChg chg="mod">
          <ac:chgData name="Sarah Trubshawe" userId="14818cdb-af85-4ad3-8ad9-96ec68511293" providerId="ADAL" clId="{87EF5B5A-E5BD-4140-B51D-79D2381372FD}" dt="2024-08-23T10:23:39.376" v="73" actId="2711"/>
          <ac:spMkLst>
            <pc:docMk/>
            <pc:sldMk cId="742581336" sldId="259"/>
            <ac:spMk id="6" creationId="{00000000-0000-0000-0000-000000000000}"/>
          </ac:spMkLst>
        </pc:spChg>
        <pc:spChg chg="mod">
          <ac:chgData name="Sarah Trubshawe" userId="14818cdb-af85-4ad3-8ad9-96ec68511293" providerId="ADAL" clId="{87EF5B5A-E5BD-4140-B51D-79D2381372FD}" dt="2024-08-23T10:23:46.671" v="74" actId="2711"/>
          <ac:spMkLst>
            <pc:docMk/>
            <pc:sldMk cId="742581336" sldId="259"/>
            <ac:spMk id="7" creationId="{00000000-0000-0000-0000-000000000000}"/>
          </ac:spMkLst>
        </pc:spChg>
        <pc:spChg chg="mod">
          <ac:chgData name="Sarah Trubshawe" userId="14818cdb-af85-4ad3-8ad9-96ec68511293" providerId="ADAL" clId="{87EF5B5A-E5BD-4140-B51D-79D2381372FD}" dt="2024-08-23T10:23:52.202" v="75" actId="2711"/>
          <ac:spMkLst>
            <pc:docMk/>
            <pc:sldMk cId="742581336" sldId="259"/>
            <ac:spMk id="8" creationId="{00000000-0000-0000-0000-000000000000}"/>
          </ac:spMkLst>
        </pc:spChg>
      </pc:sldChg>
      <pc:sldChg chg="modSp mod">
        <pc:chgData name="Sarah Trubshawe" userId="14818cdb-af85-4ad3-8ad9-96ec68511293" providerId="ADAL" clId="{87EF5B5A-E5BD-4140-B51D-79D2381372FD}" dt="2024-08-23T10:17:23.201" v="18" actId="2711"/>
        <pc:sldMkLst>
          <pc:docMk/>
          <pc:sldMk cId="4222213376" sldId="261"/>
        </pc:sldMkLst>
        <pc:spChg chg="mod">
          <ac:chgData name="Sarah Trubshawe" userId="14818cdb-af85-4ad3-8ad9-96ec68511293" providerId="ADAL" clId="{87EF5B5A-E5BD-4140-B51D-79D2381372FD}" dt="2024-08-23T10:17:17.470" v="17" actId="2711"/>
          <ac:spMkLst>
            <pc:docMk/>
            <pc:sldMk cId="4222213376" sldId="261"/>
            <ac:spMk id="2" creationId="{00000000-0000-0000-0000-000000000000}"/>
          </ac:spMkLst>
        </pc:spChg>
        <pc:spChg chg="mod">
          <ac:chgData name="Sarah Trubshawe" userId="14818cdb-af85-4ad3-8ad9-96ec68511293" providerId="ADAL" clId="{87EF5B5A-E5BD-4140-B51D-79D2381372FD}" dt="2024-08-23T10:17:23.201" v="18" actId="2711"/>
          <ac:spMkLst>
            <pc:docMk/>
            <pc:sldMk cId="4222213376" sldId="261"/>
            <ac:spMk id="6" creationId="{00000000-0000-0000-0000-000000000000}"/>
          </ac:spMkLst>
        </pc:spChg>
      </pc:sldChg>
      <pc:sldChg chg="modSp mod">
        <pc:chgData name="Sarah Trubshawe" userId="14818cdb-af85-4ad3-8ad9-96ec68511293" providerId="ADAL" clId="{87EF5B5A-E5BD-4140-B51D-79D2381372FD}" dt="2024-08-23T10:24:05.488" v="77" actId="2711"/>
        <pc:sldMkLst>
          <pc:docMk/>
          <pc:sldMk cId="0" sldId="269"/>
        </pc:sldMkLst>
        <pc:spChg chg="mod">
          <ac:chgData name="Sarah Trubshawe" userId="14818cdb-af85-4ad3-8ad9-96ec68511293" providerId="ADAL" clId="{87EF5B5A-E5BD-4140-B51D-79D2381372FD}" dt="2024-08-23T10:24:00.133" v="76" actId="2711"/>
          <ac:spMkLst>
            <pc:docMk/>
            <pc:sldMk cId="0" sldId="269"/>
            <ac:spMk id="3" creationId="{00000000-0000-0000-0000-000000000000}"/>
          </ac:spMkLst>
        </pc:spChg>
        <pc:spChg chg="mod">
          <ac:chgData name="Sarah Trubshawe" userId="14818cdb-af85-4ad3-8ad9-96ec68511293" providerId="ADAL" clId="{87EF5B5A-E5BD-4140-B51D-79D2381372FD}" dt="2024-08-23T10:24:05.488" v="77" actId="2711"/>
          <ac:spMkLst>
            <pc:docMk/>
            <pc:sldMk cId="0" sldId="269"/>
            <ac:spMk id="5" creationId="{2C59DC22-B424-4938-BB38-2753602C5046}"/>
          </ac:spMkLst>
        </pc:spChg>
      </pc:sldChg>
      <pc:sldChg chg="addSp delSp modSp mod">
        <pc:chgData name="Sarah Trubshawe" userId="14818cdb-af85-4ad3-8ad9-96ec68511293" providerId="ADAL" clId="{87EF5B5A-E5BD-4140-B51D-79D2381372FD}" dt="2024-08-23T10:14:23.654" v="13"/>
        <pc:sldMkLst>
          <pc:docMk/>
          <pc:sldMk cId="2981186008" sldId="274"/>
        </pc:sldMkLst>
        <pc:spChg chg="mod">
          <ac:chgData name="Sarah Trubshawe" userId="14818cdb-af85-4ad3-8ad9-96ec68511293" providerId="ADAL" clId="{87EF5B5A-E5BD-4140-B51D-79D2381372FD}" dt="2024-08-23T09:52:35.799" v="1"/>
          <ac:spMkLst>
            <pc:docMk/>
            <pc:sldMk cId="2981186008" sldId="274"/>
            <ac:spMk id="3" creationId="{E3EFA23A-E019-E30E-7AAF-DEC6A33AC1D3}"/>
          </ac:spMkLst>
        </pc:spChg>
        <pc:spChg chg="mod">
          <ac:chgData name="Sarah Trubshawe" userId="14818cdb-af85-4ad3-8ad9-96ec68511293" providerId="ADAL" clId="{87EF5B5A-E5BD-4140-B51D-79D2381372FD}" dt="2024-08-23T09:52:35.799" v="1"/>
          <ac:spMkLst>
            <pc:docMk/>
            <pc:sldMk cId="2981186008" sldId="274"/>
            <ac:spMk id="6" creationId="{FB8F1FAD-7588-11C5-DC35-E70A5C91732C}"/>
          </ac:spMkLst>
        </pc:spChg>
        <pc:spChg chg="mod">
          <ac:chgData name="Sarah Trubshawe" userId="14818cdb-af85-4ad3-8ad9-96ec68511293" providerId="ADAL" clId="{87EF5B5A-E5BD-4140-B51D-79D2381372FD}" dt="2024-08-23T10:14:23.654" v="13"/>
          <ac:spMkLst>
            <pc:docMk/>
            <pc:sldMk cId="2981186008" sldId="274"/>
            <ac:spMk id="8" creationId="{121E2331-13D8-DC61-434E-56CAE5AE3683}"/>
          </ac:spMkLst>
        </pc:spChg>
        <pc:spChg chg="mod">
          <ac:chgData name="Sarah Trubshawe" userId="14818cdb-af85-4ad3-8ad9-96ec68511293" providerId="ADAL" clId="{87EF5B5A-E5BD-4140-B51D-79D2381372FD}" dt="2024-08-23T09:52:45.826" v="3" actId="403"/>
          <ac:spMkLst>
            <pc:docMk/>
            <pc:sldMk cId="2981186008" sldId="274"/>
            <ac:spMk id="9" creationId="{DB247200-2F16-41DC-B8E3-D25EF5933055}"/>
          </ac:spMkLst>
        </pc:spChg>
        <pc:grpChg chg="add mod">
          <ac:chgData name="Sarah Trubshawe" userId="14818cdb-af85-4ad3-8ad9-96ec68511293" providerId="ADAL" clId="{87EF5B5A-E5BD-4140-B51D-79D2381372FD}" dt="2024-08-23T09:52:35.799" v="1"/>
          <ac:grpSpMkLst>
            <pc:docMk/>
            <pc:sldMk cId="2981186008" sldId="274"/>
            <ac:grpSpMk id="2" creationId="{33EF8C46-5281-096D-F5E1-8503BEA32D52}"/>
          </ac:grpSpMkLst>
        </pc:grpChg>
        <pc:picChg chg="del">
          <ac:chgData name="Sarah Trubshawe" userId="14818cdb-af85-4ad3-8ad9-96ec68511293" providerId="ADAL" clId="{87EF5B5A-E5BD-4140-B51D-79D2381372FD}" dt="2024-08-23T09:52:35.328" v="0" actId="478"/>
          <ac:picMkLst>
            <pc:docMk/>
            <pc:sldMk cId="2981186008" sldId="274"/>
            <ac:picMk id="4" creationId="{228082B5-EC69-49F4-A86C-6A197DB92563}"/>
          </ac:picMkLst>
        </pc:picChg>
      </pc:sldChg>
      <pc:sldChg chg="modSp del mod">
        <pc:chgData name="Sarah Trubshawe" userId="14818cdb-af85-4ad3-8ad9-96ec68511293" providerId="ADAL" clId="{87EF5B5A-E5BD-4140-B51D-79D2381372FD}" dt="2024-08-23T10:19:23.154" v="36" actId="47"/>
        <pc:sldMkLst>
          <pc:docMk/>
          <pc:sldMk cId="0" sldId="275"/>
        </pc:sldMkLst>
        <pc:spChg chg="mod">
          <ac:chgData name="Sarah Trubshawe" userId="14818cdb-af85-4ad3-8ad9-96ec68511293" providerId="ADAL" clId="{87EF5B5A-E5BD-4140-B51D-79D2381372FD}" dt="2024-08-23T10:17:51.632" v="30" actId="2711"/>
          <ac:spMkLst>
            <pc:docMk/>
            <pc:sldMk cId="0" sldId="275"/>
            <ac:spMk id="2" creationId="{CAF4E417-BD00-45CF-BD95-2344B38DA674}"/>
          </ac:spMkLst>
        </pc:spChg>
        <pc:spChg chg="mod">
          <ac:chgData name="Sarah Trubshawe" userId="14818cdb-af85-4ad3-8ad9-96ec68511293" providerId="ADAL" clId="{87EF5B5A-E5BD-4140-B51D-79D2381372FD}" dt="2024-08-23T10:18:00.080" v="31" actId="2711"/>
          <ac:spMkLst>
            <pc:docMk/>
            <pc:sldMk cId="0" sldId="275"/>
            <ac:spMk id="7" creationId="{F8CA7757-D129-4CC6-A0AC-1FE3527BBDF6}"/>
          </ac:spMkLst>
        </pc:spChg>
      </pc:sldChg>
      <pc:sldChg chg="modSp mod">
        <pc:chgData name="Sarah Trubshawe" userId="14818cdb-af85-4ad3-8ad9-96ec68511293" providerId="ADAL" clId="{87EF5B5A-E5BD-4140-B51D-79D2381372FD}" dt="2024-08-23T09:52:54.320" v="4" actId="2711"/>
        <pc:sldMkLst>
          <pc:docMk/>
          <pc:sldMk cId="0" sldId="277"/>
        </pc:sldMkLst>
        <pc:spChg chg="mod">
          <ac:chgData name="Sarah Trubshawe" userId="14818cdb-af85-4ad3-8ad9-96ec68511293" providerId="ADAL" clId="{87EF5B5A-E5BD-4140-B51D-79D2381372FD}" dt="2024-08-23T09:52:54.320" v="4" actId="2711"/>
          <ac:spMkLst>
            <pc:docMk/>
            <pc:sldMk cId="0" sldId="277"/>
            <ac:spMk id="5" creationId="{175DA495-5F00-4C01-A4F3-C9F569B77870}"/>
          </ac:spMkLst>
        </pc:spChg>
      </pc:sldChg>
      <pc:sldChg chg="modSp mod">
        <pc:chgData name="Sarah Trubshawe" userId="14818cdb-af85-4ad3-8ad9-96ec68511293" providerId="ADAL" clId="{87EF5B5A-E5BD-4140-B51D-79D2381372FD}" dt="2024-08-28T14:21:44.054" v="294" actId="1037"/>
        <pc:sldMkLst>
          <pc:docMk/>
          <pc:sldMk cId="0" sldId="278"/>
        </pc:sldMkLst>
        <pc:spChg chg="mod">
          <ac:chgData name="Sarah Trubshawe" userId="14818cdb-af85-4ad3-8ad9-96ec68511293" providerId="ADAL" clId="{87EF5B5A-E5BD-4140-B51D-79D2381372FD}" dt="2024-08-28T14:21:38.330" v="289" actId="1038"/>
          <ac:spMkLst>
            <pc:docMk/>
            <pc:sldMk cId="0" sldId="278"/>
            <ac:spMk id="5" creationId="{22C5B396-ED08-4D77-B6F6-1C5F37B30A4F}"/>
          </ac:spMkLst>
        </pc:spChg>
        <pc:spChg chg="mod">
          <ac:chgData name="Sarah Trubshawe" userId="14818cdb-af85-4ad3-8ad9-96ec68511293" providerId="ADAL" clId="{87EF5B5A-E5BD-4140-B51D-79D2381372FD}" dt="2024-08-28T14:21:44.054" v="294" actId="1037"/>
          <ac:spMkLst>
            <pc:docMk/>
            <pc:sldMk cId="0" sldId="278"/>
            <ac:spMk id="14" creationId="{8784ADD3-0E67-49BF-81DF-DB304D7B34DA}"/>
          </ac:spMkLst>
        </pc:spChg>
        <pc:picChg chg="mod">
          <ac:chgData name="Sarah Trubshawe" userId="14818cdb-af85-4ad3-8ad9-96ec68511293" providerId="ADAL" clId="{87EF5B5A-E5BD-4140-B51D-79D2381372FD}" dt="2024-08-28T14:18:40.473" v="213" actId="1582"/>
          <ac:picMkLst>
            <pc:docMk/>
            <pc:sldMk cId="0" sldId="278"/>
            <ac:picMk id="7" creationId="{291439CB-F837-4F59-ABF7-6D82D1023AD1}"/>
          </ac:picMkLst>
        </pc:picChg>
        <pc:picChg chg="mod">
          <ac:chgData name="Sarah Trubshawe" userId="14818cdb-af85-4ad3-8ad9-96ec68511293" providerId="ADAL" clId="{87EF5B5A-E5BD-4140-B51D-79D2381372FD}" dt="2024-08-28T14:18:36.803" v="212" actId="1582"/>
          <ac:picMkLst>
            <pc:docMk/>
            <pc:sldMk cId="0" sldId="278"/>
            <ac:picMk id="11" creationId="{76E9362C-9ECA-4075-958D-8C0FABD2538A}"/>
          </ac:picMkLst>
        </pc:picChg>
      </pc:sldChg>
      <pc:sldChg chg="modSp mod">
        <pc:chgData name="Sarah Trubshawe" userId="14818cdb-af85-4ad3-8ad9-96ec68511293" providerId="ADAL" clId="{87EF5B5A-E5BD-4140-B51D-79D2381372FD}" dt="2024-08-23T10:17:44.597" v="29" actId="20577"/>
        <pc:sldMkLst>
          <pc:docMk/>
          <pc:sldMk cId="3214463766" sldId="286"/>
        </pc:sldMkLst>
        <pc:spChg chg="mod">
          <ac:chgData name="Sarah Trubshawe" userId="14818cdb-af85-4ad3-8ad9-96ec68511293" providerId="ADAL" clId="{87EF5B5A-E5BD-4140-B51D-79D2381372FD}" dt="2024-08-23T10:17:44.597" v="29" actId="20577"/>
          <ac:spMkLst>
            <pc:docMk/>
            <pc:sldMk cId="3214463766" sldId="286"/>
            <ac:spMk id="3" creationId="{DDA1EAF7-133D-48C3-921D-24796AF1FEF3}"/>
          </ac:spMkLst>
        </pc:spChg>
      </pc:sldChg>
      <pc:sldChg chg="modSp mod ord">
        <pc:chgData name="Sarah Trubshawe" userId="14818cdb-af85-4ad3-8ad9-96ec68511293" providerId="ADAL" clId="{87EF5B5A-E5BD-4140-B51D-79D2381372FD}" dt="2024-08-23T10:35:43.374" v="177"/>
        <pc:sldMkLst>
          <pc:docMk/>
          <pc:sldMk cId="0" sldId="287"/>
        </pc:sldMkLst>
        <pc:spChg chg="mod">
          <ac:chgData name="Sarah Trubshawe" userId="14818cdb-af85-4ad3-8ad9-96ec68511293" providerId="ADAL" clId="{87EF5B5A-E5BD-4140-B51D-79D2381372FD}" dt="2024-08-23T10:18:20.432" v="33" actId="2711"/>
          <ac:spMkLst>
            <pc:docMk/>
            <pc:sldMk cId="0" sldId="287"/>
            <ac:spMk id="4" creationId="{24B4B3C2-A017-4CBD-B23F-EE215C23E2EA}"/>
          </ac:spMkLst>
        </pc:spChg>
        <pc:spChg chg="mod">
          <ac:chgData name="Sarah Trubshawe" userId="14818cdb-af85-4ad3-8ad9-96ec68511293" providerId="ADAL" clId="{87EF5B5A-E5BD-4140-B51D-79D2381372FD}" dt="2024-08-23T10:18:24.400" v="34" actId="2711"/>
          <ac:spMkLst>
            <pc:docMk/>
            <pc:sldMk cId="0" sldId="287"/>
            <ac:spMk id="7" creationId="{DE72F983-05AE-41B7-907B-848D88772A70}"/>
          </ac:spMkLst>
        </pc:spChg>
        <pc:spChg chg="mod">
          <ac:chgData name="Sarah Trubshawe" userId="14818cdb-af85-4ad3-8ad9-96ec68511293" providerId="ADAL" clId="{87EF5B5A-E5BD-4140-B51D-79D2381372FD}" dt="2024-08-23T10:18:30.213" v="35" actId="2711"/>
          <ac:spMkLst>
            <pc:docMk/>
            <pc:sldMk cId="0" sldId="287"/>
            <ac:spMk id="9" creationId="{23923138-DF99-468E-93A8-CD5F381B0646}"/>
          </ac:spMkLst>
        </pc:spChg>
        <pc:spChg chg="mod">
          <ac:chgData name="Sarah Trubshawe" userId="14818cdb-af85-4ad3-8ad9-96ec68511293" providerId="ADAL" clId="{87EF5B5A-E5BD-4140-B51D-79D2381372FD}" dt="2024-08-23T10:18:09.940" v="32" actId="2711"/>
          <ac:spMkLst>
            <pc:docMk/>
            <pc:sldMk cId="0" sldId="287"/>
            <ac:spMk id="10" creationId="{C67560C3-CEDE-4F77-8613-309A69A07DAC}"/>
          </ac:spMkLst>
        </pc:spChg>
      </pc:sldChg>
      <pc:sldChg chg="modSp mod">
        <pc:chgData name="Sarah Trubshawe" userId="14818cdb-af85-4ad3-8ad9-96ec68511293" providerId="ADAL" clId="{87EF5B5A-E5BD-4140-B51D-79D2381372FD}" dt="2024-08-28T14:16:46.887" v="202" actId="1076"/>
        <pc:sldMkLst>
          <pc:docMk/>
          <pc:sldMk cId="1956204458" sldId="293"/>
        </pc:sldMkLst>
        <pc:spChg chg="mod">
          <ac:chgData name="Sarah Trubshawe" userId="14818cdb-af85-4ad3-8ad9-96ec68511293" providerId="ADAL" clId="{87EF5B5A-E5BD-4140-B51D-79D2381372FD}" dt="2024-08-23T10:21:56.442" v="58" actId="2711"/>
          <ac:spMkLst>
            <pc:docMk/>
            <pc:sldMk cId="1956204458" sldId="293"/>
            <ac:spMk id="2" creationId="{84863F01-59D4-415C-A393-F607903BCE38}"/>
          </ac:spMkLst>
        </pc:spChg>
        <pc:spChg chg="mod">
          <ac:chgData name="Sarah Trubshawe" userId="14818cdb-af85-4ad3-8ad9-96ec68511293" providerId="ADAL" clId="{87EF5B5A-E5BD-4140-B51D-79D2381372FD}" dt="2024-08-23T10:22:04.300" v="59" actId="2711"/>
          <ac:spMkLst>
            <pc:docMk/>
            <pc:sldMk cId="1956204458" sldId="293"/>
            <ac:spMk id="13" creationId="{4810A5BE-34D3-418E-9EBD-129C68EC7BEC}"/>
          </ac:spMkLst>
        </pc:spChg>
        <pc:picChg chg="mod">
          <ac:chgData name="Sarah Trubshawe" userId="14818cdb-af85-4ad3-8ad9-96ec68511293" providerId="ADAL" clId="{87EF5B5A-E5BD-4140-B51D-79D2381372FD}" dt="2024-08-28T14:16:46.887" v="202" actId="1076"/>
          <ac:picMkLst>
            <pc:docMk/>
            <pc:sldMk cId="1956204458" sldId="293"/>
            <ac:picMk id="9" creationId="{B435C21C-D7A3-442D-BCFD-01F9D01FA4D3}"/>
          </ac:picMkLst>
        </pc:picChg>
      </pc:sldChg>
      <pc:sldChg chg="modSp mod">
        <pc:chgData name="Sarah Trubshawe" userId="14818cdb-af85-4ad3-8ad9-96ec68511293" providerId="ADAL" clId="{87EF5B5A-E5BD-4140-B51D-79D2381372FD}" dt="2024-08-23T10:23:15.705" v="70" actId="2711"/>
        <pc:sldMkLst>
          <pc:docMk/>
          <pc:sldMk cId="3222419295" sldId="294"/>
        </pc:sldMkLst>
        <pc:spChg chg="mod">
          <ac:chgData name="Sarah Trubshawe" userId="14818cdb-af85-4ad3-8ad9-96ec68511293" providerId="ADAL" clId="{87EF5B5A-E5BD-4140-B51D-79D2381372FD}" dt="2024-08-23T10:23:15.705" v="70" actId="2711"/>
          <ac:spMkLst>
            <pc:docMk/>
            <pc:sldMk cId="3222419295" sldId="294"/>
            <ac:spMk id="20" creationId="{F7737D50-4CC3-4304-A9D8-243CC575FC6A}"/>
          </ac:spMkLst>
        </pc:spChg>
      </pc:sldChg>
      <pc:sldChg chg="modSp mod">
        <pc:chgData name="Sarah Trubshawe" userId="14818cdb-af85-4ad3-8ad9-96ec68511293" providerId="ADAL" clId="{87EF5B5A-E5BD-4140-B51D-79D2381372FD}" dt="2024-08-28T14:18:19.202" v="211" actId="1582"/>
        <pc:sldMkLst>
          <pc:docMk/>
          <pc:sldMk cId="2705408968" sldId="296"/>
        </pc:sldMkLst>
        <pc:picChg chg="mod">
          <ac:chgData name="Sarah Trubshawe" userId="14818cdb-af85-4ad3-8ad9-96ec68511293" providerId="ADAL" clId="{87EF5B5A-E5BD-4140-B51D-79D2381372FD}" dt="2024-08-28T14:18:15.280" v="210" actId="1582"/>
          <ac:picMkLst>
            <pc:docMk/>
            <pc:sldMk cId="2705408968" sldId="296"/>
            <ac:picMk id="4" creationId="{D1321883-3093-49A6-864B-7BB6FC76BFEF}"/>
          </ac:picMkLst>
        </pc:picChg>
        <pc:picChg chg="mod modCrop">
          <ac:chgData name="Sarah Trubshawe" userId="14818cdb-af85-4ad3-8ad9-96ec68511293" providerId="ADAL" clId="{87EF5B5A-E5BD-4140-B51D-79D2381372FD}" dt="2024-08-28T14:18:19.202" v="211" actId="1582"/>
          <ac:picMkLst>
            <pc:docMk/>
            <pc:sldMk cId="2705408968" sldId="296"/>
            <ac:picMk id="6" creationId="{A479090D-38C2-4799-9FCD-4B88ADB125A2}"/>
          </ac:picMkLst>
        </pc:picChg>
      </pc:sldChg>
      <pc:sldChg chg="modSp mod">
        <pc:chgData name="Sarah Trubshawe" userId="14818cdb-af85-4ad3-8ad9-96ec68511293" providerId="ADAL" clId="{87EF5B5A-E5BD-4140-B51D-79D2381372FD}" dt="2024-08-28T14:20:09.335" v="260" actId="20577"/>
        <pc:sldMkLst>
          <pc:docMk/>
          <pc:sldMk cId="499339030" sldId="297"/>
        </pc:sldMkLst>
        <pc:spChg chg="mod">
          <ac:chgData name="Sarah Trubshawe" userId="14818cdb-af85-4ad3-8ad9-96ec68511293" providerId="ADAL" clId="{87EF5B5A-E5BD-4140-B51D-79D2381372FD}" dt="2024-08-23T10:38:29.314" v="200" actId="20577"/>
          <ac:spMkLst>
            <pc:docMk/>
            <pc:sldMk cId="499339030" sldId="297"/>
            <ac:spMk id="2" creationId="{1A068E3C-68EC-4EA5-A438-5F57712A2F10}"/>
          </ac:spMkLst>
        </pc:spChg>
        <pc:spChg chg="mod">
          <ac:chgData name="Sarah Trubshawe" userId="14818cdb-af85-4ad3-8ad9-96ec68511293" providerId="ADAL" clId="{87EF5B5A-E5BD-4140-B51D-79D2381372FD}" dt="2024-08-28T14:20:09.335" v="260" actId="20577"/>
          <ac:spMkLst>
            <pc:docMk/>
            <pc:sldMk cId="499339030" sldId="297"/>
            <ac:spMk id="4" creationId="{0B6A9F23-06A7-438C-90C7-84A3C69AE437}"/>
          </ac:spMkLst>
        </pc:spChg>
        <pc:picChg chg="mod">
          <ac:chgData name="Sarah Trubshawe" userId="14818cdb-af85-4ad3-8ad9-96ec68511293" providerId="ADAL" clId="{87EF5B5A-E5BD-4140-B51D-79D2381372FD}" dt="2024-08-28T14:18:54.451" v="214" actId="1582"/>
          <ac:picMkLst>
            <pc:docMk/>
            <pc:sldMk cId="499339030" sldId="297"/>
            <ac:picMk id="6" creationId="{6DABB7E8-20C9-41F9-98E4-AF03A06361AB}"/>
          </ac:picMkLst>
        </pc:picChg>
        <pc:picChg chg="mod">
          <ac:chgData name="Sarah Trubshawe" userId="14818cdb-af85-4ad3-8ad9-96ec68511293" providerId="ADAL" clId="{87EF5B5A-E5BD-4140-B51D-79D2381372FD}" dt="2024-08-28T14:18:58.220" v="215" actId="1582"/>
          <ac:picMkLst>
            <pc:docMk/>
            <pc:sldMk cId="499339030" sldId="297"/>
            <ac:picMk id="8" creationId="{75362489-D67B-4245-BAEA-99C0768EECD8}"/>
          </ac:picMkLst>
        </pc:picChg>
      </pc:sldChg>
      <pc:sldChg chg="modSp mod">
        <pc:chgData name="Sarah Trubshawe" userId="14818cdb-af85-4ad3-8ad9-96ec68511293" providerId="ADAL" clId="{87EF5B5A-E5BD-4140-B51D-79D2381372FD}" dt="2024-08-28T14:18:07.751" v="209" actId="1582"/>
        <pc:sldMkLst>
          <pc:docMk/>
          <pc:sldMk cId="2190202356" sldId="299"/>
        </pc:sldMkLst>
        <pc:picChg chg="mod">
          <ac:chgData name="Sarah Trubshawe" userId="14818cdb-af85-4ad3-8ad9-96ec68511293" providerId="ADAL" clId="{87EF5B5A-E5BD-4140-B51D-79D2381372FD}" dt="2024-08-28T14:18:07.751" v="209" actId="1582"/>
          <ac:picMkLst>
            <pc:docMk/>
            <pc:sldMk cId="2190202356" sldId="299"/>
            <ac:picMk id="3" creationId="{DBD56042-EFE7-41E4-8BA5-625BA7FA4D4A}"/>
          </ac:picMkLst>
        </pc:picChg>
        <pc:picChg chg="mod">
          <ac:chgData name="Sarah Trubshawe" userId="14818cdb-af85-4ad3-8ad9-96ec68511293" providerId="ADAL" clId="{87EF5B5A-E5BD-4140-B51D-79D2381372FD}" dt="2024-08-28T14:18:03.848" v="208" actId="1582"/>
          <ac:picMkLst>
            <pc:docMk/>
            <pc:sldMk cId="2190202356" sldId="299"/>
            <ac:picMk id="6" creationId="{E7C4143E-D089-4DC6-A8F2-16B85AB782EF}"/>
          </ac:picMkLst>
        </pc:picChg>
      </pc:sldChg>
      <pc:sldChg chg="modSp mod">
        <pc:chgData name="Sarah Trubshawe" userId="14818cdb-af85-4ad3-8ad9-96ec68511293" providerId="ADAL" clId="{87EF5B5A-E5BD-4140-B51D-79D2381372FD}" dt="2024-08-23T10:34:24.678" v="131" actId="20577"/>
        <pc:sldMkLst>
          <pc:docMk/>
          <pc:sldMk cId="409238640" sldId="300"/>
        </pc:sldMkLst>
        <pc:spChg chg="mod">
          <ac:chgData name="Sarah Trubshawe" userId="14818cdb-af85-4ad3-8ad9-96ec68511293" providerId="ADAL" clId="{87EF5B5A-E5BD-4140-B51D-79D2381372FD}" dt="2024-08-23T10:22:13.720" v="60" actId="2711"/>
          <ac:spMkLst>
            <pc:docMk/>
            <pc:sldMk cId="409238640" sldId="300"/>
            <ac:spMk id="2" creationId="{33A9BDCF-3F91-45D9-8F05-1311D9BBCD92}"/>
          </ac:spMkLst>
        </pc:spChg>
        <pc:spChg chg="mod">
          <ac:chgData name="Sarah Trubshawe" userId="14818cdb-af85-4ad3-8ad9-96ec68511293" providerId="ADAL" clId="{87EF5B5A-E5BD-4140-B51D-79D2381372FD}" dt="2024-08-23T10:22:24.222" v="62" actId="2711"/>
          <ac:spMkLst>
            <pc:docMk/>
            <pc:sldMk cId="409238640" sldId="300"/>
            <ac:spMk id="3" creationId="{54DD2EF2-7C31-428D-8B9C-2256EE93A15C}"/>
          </ac:spMkLst>
        </pc:spChg>
        <pc:spChg chg="mod">
          <ac:chgData name="Sarah Trubshawe" userId="14818cdb-af85-4ad3-8ad9-96ec68511293" providerId="ADAL" clId="{87EF5B5A-E5BD-4140-B51D-79D2381372FD}" dt="2024-08-23T10:34:24.678" v="131" actId="20577"/>
          <ac:spMkLst>
            <pc:docMk/>
            <pc:sldMk cId="409238640" sldId="300"/>
            <ac:spMk id="10" creationId="{D0BE05D0-200B-4DC8-9FF0-371432EF63FE}"/>
          </ac:spMkLst>
        </pc:spChg>
      </pc:sldChg>
      <pc:sldChg chg="modSp mod ord">
        <pc:chgData name="Sarah Trubshawe" userId="14818cdb-af85-4ad3-8ad9-96ec68511293" providerId="ADAL" clId="{87EF5B5A-E5BD-4140-B51D-79D2381372FD}" dt="2024-08-28T14:19:54.252" v="258" actId="14826"/>
        <pc:sldMkLst>
          <pc:docMk/>
          <pc:sldMk cId="554352213" sldId="301"/>
        </pc:sldMkLst>
        <pc:spChg chg="mod">
          <ac:chgData name="Sarah Trubshawe" userId="14818cdb-af85-4ad3-8ad9-96ec68511293" providerId="ADAL" clId="{87EF5B5A-E5BD-4140-B51D-79D2381372FD}" dt="2024-08-23T10:21:26.227" v="53" actId="14100"/>
          <ac:spMkLst>
            <pc:docMk/>
            <pc:sldMk cId="554352213" sldId="301"/>
            <ac:spMk id="7" creationId="{86A3F713-3F2C-4825-B09F-C10D2F9B1BEB}"/>
          </ac:spMkLst>
        </pc:spChg>
        <pc:spChg chg="mod">
          <ac:chgData name="Sarah Trubshawe" userId="14818cdb-af85-4ad3-8ad9-96ec68511293" providerId="ADAL" clId="{87EF5B5A-E5BD-4140-B51D-79D2381372FD}" dt="2024-08-23T10:21:28.645" v="54" actId="14100"/>
          <ac:spMkLst>
            <pc:docMk/>
            <pc:sldMk cId="554352213" sldId="301"/>
            <ac:spMk id="12" creationId="{27B9F085-D00A-40A3-B4DE-21408311BED6}"/>
          </ac:spMkLst>
        </pc:spChg>
        <pc:picChg chg="mod">
          <ac:chgData name="Sarah Trubshawe" userId="14818cdb-af85-4ad3-8ad9-96ec68511293" providerId="ADAL" clId="{87EF5B5A-E5BD-4140-B51D-79D2381372FD}" dt="2024-08-28T14:19:54.252" v="258" actId="14826"/>
          <ac:picMkLst>
            <pc:docMk/>
            <pc:sldMk cId="554352213" sldId="301"/>
            <ac:picMk id="5" creationId="{BC274B7A-564F-4EF9-8925-2692568249EC}"/>
          </ac:picMkLst>
        </pc:picChg>
      </pc:sldChg>
      <pc:sldChg chg="modSp mod">
        <pc:chgData name="Sarah Trubshawe" userId="14818cdb-af85-4ad3-8ad9-96ec68511293" providerId="ADAL" clId="{87EF5B5A-E5BD-4140-B51D-79D2381372FD}" dt="2024-08-23T10:21:48.097" v="57" actId="2711"/>
        <pc:sldMkLst>
          <pc:docMk/>
          <pc:sldMk cId="0" sldId="302"/>
        </pc:sldMkLst>
        <pc:spChg chg="mod">
          <ac:chgData name="Sarah Trubshawe" userId="14818cdb-af85-4ad3-8ad9-96ec68511293" providerId="ADAL" clId="{87EF5B5A-E5BD-4140-B51D-79D2381372FD}" dt="2024-08-23T10:21:35.155" v="55" actId="2711"/>
          <ac:spMkLst>
            <pc:docMk/>
            <pc:sldMk cId="0" sldId="302"/>
            <ac:spMk id="2" creationId="{84863F01-59D4-415C-A393-F607903BCE38}"/>
          </ac:spMkLst>
        </pc:spChg>
        <pc:spChg chg="mod">
          <ac:chgData name="Sarah Trubshawe" userId="14818cdb-af85-4ad3-8ad9-96ec68511293" providerId="ADAL" clId="{87EF5B5A-E5BD-4140-B51D-79D2381372FD}" dt="2024-08-23T10:21:41.393" v="56" actId="2711"/>
          <ac:spMkLst>
            <pc:docMk/>
            <pc:sldMk cId="0" sldId="302"/>
            <ac:spMk id="13" creationId="{4810A5BE-34D3-418E-9EBD-129C68EC7BEC}"/>
          </ac:spMkLst>
        </pc:spChg>
        <pc:spChg chg="mod">
          <ac:chgData name="Sarah Trubshawe" userId="14818cdb-af85-4ad3-8ad9-96ec68511293" providerId="ADAL" clId="{87EF5B5A-E5BD-4140-B51D-79D2381372FD}" dt="2024-08-23T10:21:48.097" v="57" actId="2711"/>
          <ac:spMkLst>
            <pc:docMk/>
            <pc:sldMk cId="0" sldId="302"/>
            <ac:spMk id="18" creationId="{0C6FC8BC-41BE-4A78-A67A-7474D3AFC2FB}"/>
          </ac:spMkLst>
        </pc:spChg>
      </pc:sldChg>
      <pc:sldChg chg="delSp modSp mod ord">
        <pc:chgData name="Sarah Trubshawe" userId="14818cdb-af85-4ad3-8ad9-96ec68511293" providerId="ADAL" clId="{87EF5B5A-E5BD-4140-B51D-79D2381372FD}" dt="2024-08-23T10:31:30.971" v="85" actId="1036"/>
        <pc:sldMkLst>
          <pc:docMk/>
          <pc:sldMk cId="0" sldId="303"/>
        </pc:sldMkLst>
        <pc:spChg chg="del mod">
          <ac:chgData name="Sarah Trubshawe" userId="14818cdb-af85-4ad3-8ad9-96ec68511293" providerId="ADAL" clId="{87EF5B5A-E5BD-4140-B51D-79D2381372FD}" dt="2024-08-23T10:31:25.509" v="80" actId="478"/>
          <ac:spMkLst>
            <pc:docMk/>
            <pc:sldMk cId="0" sldId="303"/>
            <ac:spMk id="13" creationId="{86B70A7B-FDFB-4A1E-82E4-BDF98C6579F3}"/>
          </ac:spMkLst>
        </pc:spChg>
        <pc:spChg chg="mod">
          <ac:chgData name="Sarah Trubshawe" userId="14818cdb-af85-4ad3-8ad9-96ec68511293" providerId="ADAL" clId="{87EF5B5A-E5BD-4140-B51D-79D2381372FD}" dt="2024-08-23T10:31:30.971" v="85" actId="1036"/>
          <ac:spMkLst>
            <pc:docMk/>
            <pc:sldMk cId="0" sldId="303"/>
            <ac:spMk id="19" creationId="{37CAD5BC-C6FD-44FA-8126-5D2CDB7C89C0}"/>
          </ac:spMkLst>
        </pc:spChg>
        <pc:spChg chg="mod">
          <ac:chgData name="Sarah Trubshawe" userId="14818cdb-af85-4ad3-8ad9-96ec68511293" providerId="ADAL" clId="{87EF5B5A-E5BD-4140-B51D-79D2381372FD}" dt="2024-08-23T10:31:30.971" v="85" actId="1036"/>
          <ac:spMkLst>
            <pc:docMk/>
            <pc:sldMk cId="0" sldId="303"/>
            <ac:spMk id="21" creationId="{68056807-C8DA-4D6F-8695-7E236C7AEE24}"/>
          </ac:spMkLst>
        </pc:spChg>
        <pc:picChg chg="mod">
          <ac:chgData name="Sarah Trubshawe" userId="14818cdb-af85-4ad3-8ad9-96ec68511293" providerId="ADAL" clId="{87EF5B5A-E5BD-4140-B51D-79D2381372FD}" dt="2024-08-23T10:31:30.971" v="85" actId="1036"/>
          <ac:picMkLst>
            <pc:docMk/>
            <pc:sldMk cId="0" sldId="303"/>
            <ac:picMk id="4" creationId="{7023DF55-3591-4982-95C9-65359E813EC5}"/>
          </ac:picMkLst>
        </pc:picChg>
        <pc:picChg chg="mod">
          <ac:chgData name="Sarah Trubshawe" userId="14818cdb-af85-4ad3-8ad9-96ec68511293" providerId="ADAL" clId="{87EF5B5A-E5BD-4140-B51D-79D2381372FD}" dt="2024-08-23T10:31:30.971" v="85" actId="1036"/>
          <ac:picMkLst>
            <pc:docMk/>
            <pc:sldMk cId="0" sldId="303"/>
            <ac:picMk id="12" creationId="{B0FEFA1E-CC78-43F8-A4A2-66F32919A02B}"/>
          </ac:picMkLst>
        </pc:picChg>
      </pc:sldChg>
      <pc:sldChg chg="modSp mod">
        <pc:chgData name="Sarah Trubshawe" userId="14818cdb-af85-4ad3-8ad9-96ec68511293" providerId="ADAL" clId="{87EF5B5A-E5BD-4140-B51D-79D2381372FD}" dt="2024-08-23T10:23:23.626" v="71" actId="2711"/>
        <pc:sldMkLst>
          <pc:docMk/>
          <pc:sldMk cId="47723475" sldId="304"/>
        </pc:sldMkLst>
        <pc:spChg chg="mod">
          <ac:chgData name="Sarah Trubshawe" userId="14818cdb-af85-4ad3-8ad9-96ec68511293" providerId="ADAL" clId="{87EF5B5A-E5BD-4140-B51D-79D2381372FD}" dt="2024-08-23T10:23:23.626" v="71" actId="2711"/>
          <ac:spMkLst>
            <pc:docMk/>
            <pc:sldMk cId="47723475" sldId="304"/>
            <ac:spMk id="16" creationId="{1E5797C5-27A0-49A3-9E8E-BFBFF01AB305}"/>
          </ac:spMkLst>
        </pc:spChg>
      </pc:sldChg>
      <pc:sldChg chg="modSp mod">
        <pc:chgData name="Sarah Trubshawe" userId="14818cdb-af85-4ad3-8ad9-96ec68511293" providerId="ADAL" clId="{87EF5B5A-E5BD-4140-B51D-79D2381372FD}" dt="2024-08-23T10:22:43.500" v="65" actId="2711"/>
        <pc:sldMkLst>
          <pc:docMk/>
          <pc:sldMk cId="2186233188" sldId="305"/>
        </pc:sldMkLst>
        <pc:spChg chg="mod">
          <ac:chgData name="Sarah Trubshawe" userId="14818cdb-af85-4ad3-8ad9-96ec68511293" providerId="ADAL" clId="{87EF5B5A-E5BD-4140-B51D-79D2381372FD}" dt="2024-08-23T10:22:31.626" v="63" actId="2711"/>
          <ac:spMkLst>
            <pc:docMk/>
            <pc:sldMk cId="2186233188" sldId="305"/>
            <ac:spMk id="3" creationId="{2F5AC948-9310-4BDF-A263-7214C4C605EA}"/>
          </ac:spMkLst>
        </pc:spChg>
        <pc:spChg chg="mod">
          <ac:chgData name="Sarah Trubshawe" userId="14818cdb-af85-4ad3-8ad9-96ec68511293" providerId="ADAL" clId="{87EF5B5A-E5BD-4140-B51D-79D2381372FD}" dt="2024-08-23T10:22:37.845" v="64" actId="2711"/>
          <ac:spMkLst>
            <pc:docMk/>
            <pc:sldMk cId="2186233188" sldId="305"/>
            <ac:spMk id="4" creationId="{21B26DC8-2A31-4261-B8C0-A5171BD14F38}"/>
          </ac:spMkLst>
        </pc:spChg>
        <pc:spChg chg="mod">
          <ac:chgData name="Sarah Trubshawe" userId="14818cdb-af85-4ad3-8ad9-96ec68511293" providerId="ADAL" clId="{87EF5B5A-E5BD-4140-B51D-79D2381372FD}" dt="2024-08-23T10:22:43.500" v="65" actId="2711"/>
          <ac:spMkLst>
            <pc:docMk/>
            <pc:sldMk cId="2186233188" sldId="305"/>
            <ac:spMk id="5" creationId="{B3BECCA0-3B12-4CF7-AE85-8CBA0CF7BBCE}"/>
          </ac:spMkLst>
        </pc:spChg>
      </pc:sldChg>
      <pc:sldChg chg="modSp mod ord">
        <pc:chgData name="Sarah Trubshawe" userId="14818cdb-af85-4ad3-8ad9-96ec68511293" providerId="ADAL" clId="{87EF5B5A-E5BD-4140-B51D-79D2381372FD}" dt="2024-08-23T10:35:30.593" v="175"/>
        <pc:sldMkLst>
          <pc:docMk/>
          <pc:sldMk cId="319749021" sldId="306"/>
        </pc:sldMkLst>
        <pc:spChg chg="mod">
          <ac:chgData name="Sarah Trubshawe" userId="14818cdb-af85-4ad3-8ad9-96ec68511293" providerId="ADAL" clId="{87EF5B5A-E5BD-4140-B51D-79D2381372FD}" dt="2024-08-23T10:19:31.201" v="50" actId="6549"/>
          <ac:spMkLst>
            <pc:docMk/>
            <pc:sldMk cId="319749021" sldId="306"/>
            <ac:spMk id="6" creationId="{3AF16C18-1188-3523-88A8-1FB9C4476498}"/>
          </ac:spMkLst>
        </pc:spChg>
      </pc:sldChg>
      <pc:sldChg chg="modSp mod">
        <pc:chgData name="Sarah Trubshawe" userId="14818cdb-af85-4ad3-8ad9-96ec68511293" providerId="ADAL" clId="{87EF5B5A-E5BD-4140-B51D-79D2381372FD}" dt="2024-08-28T14:19:33.842" v="257" actId="20577"/>
        <pc:sldMkLst>
          <pc:docMk/>
          <pc:sldMk cId="108773081" sldId="307"/>
        </pc:sldMkLst>
        <pc:spChg chg="mod">
          <ac:chgData name="Sarah Trubshawe" userId="14818cdb-af85-4ad3-8ad9-96ec68511293" providerId="ADAL" clId="{87EF5B5A-E5BD-4140-B51D-79D2381372FD}" dt="2024-08-28T14:19:33.842" v="257" actId="20577"/>
          <ac:spMkLst>
            <pc:docMk/>
            <pc:sldMk cId="108773081" sldId="307"/>
            <ac:spMk id="4" creationId="{0B6A9F23-06A7-438C-90C7-84A3C69AE437}"/>
          </ac:spMkLst>
        </pc:spChg>
        <pc:picChg chg="mod">
          <ac:chgData name="Sarah Trubshawe" userId="14818cdb-af85-4ad3-8ad9-96ec68511293" providerId="ADAL" clId="{87EF5B5A-E5BD-4140-B51D-79D2381372FD}" dt="2024-08-28T14:19:09.178" v="216" actId="1582"/>
          <ac:picMkLst>
            <pc:docMk/>
            <pc:sldMk cId="108773081" sldId="307"/>
            <ac:picMk id="6" creationId="{6DABB7E8-20C9-41F9-98E4-AF03A06361AB}"/>
          </ac:picMkLst>
        </pc:picChg>
        <pc:picChg chg="mod">
          <ac:chgData name="Sarah Trubshawe" userId="14818cdb-af85-4ad3-8ad9-96ec68511293" providerId="ADAL" clId="{87EF5B5A-E5BD-4140-B51D-79D2381372FD}" dt="2024-08-28T14:19:12.753" v="217" actId="1582"/>
          <ac:picMkLst>
            <pc:docMk/>
            <pc:sldMk cId="108773081" sldId="307"/>
            <ac:picMk id="8" creationId="{75362489-D67B-4245-BAEA-99C0768EECD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666B2E5-AA68-4549-93A2-1D3C527791EF}"/>
              </a:ext>
            </a:extLst>
          </p:cNvPr>
          <p:cNvSpPr>
            <a:spLocks noGrp="1"/>
          </p:cNvSpPr>
          <p:nvPr>
            <p:ph type="hdr" sz="quarter"/>
          </p:nvPr>
        </p:nvSpPr>
        <p:spPr>
          <a:xfrm>
            <a:off x="0" y="1"/>
            <a:ext cx="2946400" cy="496889"/>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D3011F80-E367-4FFB-AC62-9050EA32C7C0}"/>
              </a:ext>
            </a:extLst>
          </p:cNvPr>
          <p:cNvSpPr>
            <a:spLocks noGrp="1"/>
          </p:cNvSpPr>
          <p:nvPr>
            <p:ph type="dt" sz="quarter" idx="1"/>
          </p:nvPr>
        </p:nvSpPr>
        <p:spPr>
          <a:xfrm>
            <a:off x="3849689" y="1"/>
            <a:ext cx="2946400" cy="496889"/>
          </a:xfrm>
          <a:prstGeom prst="rect">
            <a:avLst/>
          </a:prstGeom>
        </p:spPr>
        <p:txBody>
          <a:bodyPr vert="horz" lIns="91440" tIns="45720" rIns="91440" bIns="45720" rtlCol="0"/>
          <a:lstStyle>
            <a:lvl1pPr algn="r">
              <a:defRPr sz="1200"/>
            </a:lvl1pPr>
          </a:lstStyle>
          <a:p>
            <a:fld id="{AA20F029-4E37-4623-9A6A-E50894844F58}" type="datetimeFigureOut">
              <a:rPr lang="en-GB" smtClean="0"/>
              <a:t>28/08/2024</a:t>
            </a:fld>
            <a:endParaRPr lang="en-GB"/>
          </a:p>
        </p:txBody>
      </p:sp>
      <p:sp>
        <p:nvSpPr>
          <p:cNvPr id="4" name="Footer Placeholder 3">
            <a:extLst>
              <a:ext uri="{FF2B5EF4-FFF2-40B4-BE49-F238E27FC236}">
                <a16:creationId xmlns:a16="http://schemas.microsoft.com/office/drawing/2014/main" id="{AE2A634C-A888-4262-9600-4979CE5B1132}"/>
              </a:ext>
            </a:extLst>
          </p:cNvPr>
          <p:cNvSpPr>
            <a:spLocks noGrp="1"/>
          </p:cNvSpPr>
          <p:nvPr>
            <p:ph type="ftr" sz="quarter" idx="2"/>
          </p:nvPr>
        </p:nvSpPr>
        <p:spPr>
          <a:xfrm>
            <a:off x="0" y="9429750"/>
            <a:ext cx="2946400" cy="496889"/>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2779821-6E1A-46F4-9F89-75397792C106}"/>
              </a:ext>
            </a:extLst>
          </p:cNvPr>
          <p:cNvSpPr>
            <a:spLocks noGrp="1"/>
          </p:cNvSpPr>
          <p:nvPr>
            <p:ph type="sldNum" sz="quarter" idx="3"/>
          </p:nvPr>
        </p:nvSpPr>
        <p:spPr>
          <a:xfrm>
            <a:off x="3849689" y="9429750"/>
            <a:ext cx="2946400" cy="496889"/>
          </a:xfrm>
          <a:prstGeom prst="rect">
            <a:avLst/>
          </a:prstGeom>
        </p:spPr>
        <p:txBody>
          <a:bodyPr vert="horz" lIns="91440" tIns="45720" rIns="91440" bIns="45720" rtlCol="0" anchor="b"/>
          <a:lstStyle>
            <a:lvl1pPr algn="r">
              <a:defRPr sz="1200"/>
            </a:lvl1pPr>
          </a:lstStyle>
          <a:p>
            <a:fld id="{A4C1EAEA-3418-431A-AFD1-B617E7C2B3F0}" type="slidenum">
              <a:rPr lang="en-GB" smtClean="0"/>
              <a:t>‹#›</a:t>
            </a:fld>
            <a:endParaRPr lang="en-GB"/>
          </a:p>
        </p:txBody>
      </p:sp>
    </p:spTree>
    <p:extLst>
      <p:ext uri="{BB962C8B-B14F-4D97-AF65-F5344CB8AC3E}">
        <p14:creationId xmlns:p14="http://schemas.microsoft.com/office/powerpoint/2010/main" val="35257438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25AD8ACF-BEC8-4C6F-8195-6368BDB2A43A}" type="datetimeFigureOut">
              <a:rPr lang="en-GB" smtClean="0"/>
              <a:t>28/08/2024</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EEEB0745-AE1A-4E20-BAA5-7801181B6E71}" type="slidenum">
              <a:rPr lang="en-GB" smtClean="0"/>
              <a:t>‹#›</a:t>
            </a:fld>
            <a:endParaRPr lang="en-GB"/>
          </a:p>
        </p:txBody>
      </p:sp>
    </p:spTree>
    <p:extLst>
      <p:ext uri="{BB962C8B-B14F-4D97-AF65-F5344CB8AC3E}">
        <p14:creationId xmlns:p14="http://schemas.microsoft.com/office/powerpoint/2010/main" val="931887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30038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EEB0745-AE1A-4E20-BAA5-7801181B6E71}" type="slidenum">
              <a:rPr lang="en-GB" smtClean="0"/>
              <a:t>4</a:t>
            </a:fld>
            <a:endParaRPr lang="en-GB"/>
          </a:p>
        </p:txBody>
      </p:sp>
    </p:spTree>
    <p:extLst>
      <p:ext uri="{BB962C8B-B14F-4D97-AF65-F5344CB8AC3E}">
        <p14:creationId xmlns:p14="http://schemas.microsoft.com/office/powerpoint/2010/main" val="31159223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4670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F4CE548-3E93-4B44-918C-AA2F72B2897A}" type="slidenum">
              <a:rPr kumimoji="0" lang="en-GB"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0268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417268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8009264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2331372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CB54E-987C-4C67-98E0-BA694560E5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76CD837-9A94-4F95-BACC-13DA2ABA1A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C2A09D2-254F-47D7-96B2-CB9668AD9E61}"/>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5" name="Footer Placeholder 4">
            <a:extLst>
              <a:ext uri="{FF2B5EF4-FFF2-40B4-BE49-F238E27FC236}">
                <a16:creationId xmlns:a16="http://schemas.microsoft.com/office/drawing/2014/main" id="{2F5D6259-1B75-4EB3-94CD-23C85032BF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FF3785-4DF1-4D3C-B4D3-C444F9B14BF4}"/>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2984261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41CED-BF3C-4D4C-9003-BEFC106157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B6C3850-3726-465B-B72D-AB18F48346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DBDD0B-5C96-453E-9062-61513B78B135}"/>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5" name="Footer Placeholder 4">
            <a:extLst>
              <a:ext uri="{FF2B5EF4-FFF2-40B4-BE49-F238E27FC236}">
                <a16:creationId xmlns:a16="http://schemas.microsoft.com/office/drawing/2014/main" id="{74E83480-A0E8-462C-BAA6-79861C20638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1DB0B0-7307-4089-B1FB-10DE9485CC6E}"/>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362806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D8578-CF74-475B-8F35-5459058BED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62D6185-2DED-418A-947C-5999E7D1D7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F6D9B5-0E82-477C-BCD2-A5A503E4EBC7}"/>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5" name="Footer Placeholder 4">
            <a:extLst>
              <a:ext uri="{FF2B5EF4-FFF2-40B4-BE49-F238E27FC236}">
                <a16:creationId xmlns:a16="http://schemas.microsoft.com/office/drawing/2014/main" id="{ED87D47E-01F7-4265-B2FB-FBB6529DA7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C7CDEF6-2C0B-4C74-8216-2F4CA6E8F0F6}"/>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628683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28B19-9633-48EF-BCD5-A5731018946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AF44DBE-FF2D-4FC5-A78B-3C9A8F4DEFE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632587-4FFB-4697-9EB0-85A7A13A6D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C225C4-B930-4404-9EB7-E4C2F677F6A5}"/>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6" name="Footer Placeholder 5">
            <a:extLst>
              <a:ext uri="{FF2B5EF4-FFF2-40B4-BE49-F238E27FC236}">
                <a16:creationId xmlns:a16="http://schemas.microsoft.com/office/drawing/2014/main" id="{28464D39-EAD9-4D92-A575-BB0DB99BE65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8F5621-E3FD-4FAB-8162-376355489CAD}"/>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8660732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69B85-FFBA-4415-BE49-297D76C056B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E99AF90-A53B-4713-A250-080C31AC63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F7A40D7-8402-4C83-A424-0773DF6D2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3E6B23E-3AA8-40AF-ABDF-509EA38527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D0407F-BA13-4BBB-B331-2AF317F4731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67F6638-7194-4374-A5D6-C2BE3E626BED}"/>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8" name="Footer Placeholder 7">
            <a:extLst>
              <a:ext uri="{FF2B5EF4-FFF2-40B4-BE49-F238E27FC236}">
                <a16:creationId xmlns:a16="http://schemas.microsoft.com/office/drawing/2014/main" id="{908D5A2B-961E-4D42-B14C-C8E3F348C6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68A1E59-1010-4090-9DAC-A14812763F62}"/>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5957843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D4D8-8CDE-4F4A-9778-9E7A6D80D67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37C3B5D-20D4-49FC-88A7-D569AD0A4191}"/>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4" name="Footer Placeholder 3">
            <a:extLst>
              <a:ext uri="{FF2B5EF4-FFF2-40B4-BE49-F238E27FC236}">
                <a16:creationId xmlns:a16="http://schemas.microsoft.com/office/drawing/2014/main" id="{7D6D15BC-4565-48AB-B951-D59A1F9D661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D8366F8-5A5E-4DA0-96D6-5599B72B0889}"/>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2675577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29CB01-C925-4C97-808A-85AA8C520477}"/>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3" name="Footer Placeholder 2">
            <a:extLst>
              <a:ext uri="{FF2B5EF4-FFF2-40B4-BE49-F238E27FC236}">
                <a16:creationId xmlns:a16="http://schemas.microsoft.com/office/drawing/2014/main" id="{A1853486-5AE7-4881-91B8-EF2980B9B0B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2376289-94FF-49A8-958F-E0FB0989AB0E}"/>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41086843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0025A-4D0B-427E-A78C-C83230C9A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84DA4E5-E453-4FA2-9297-FEF287A67C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A640EC7-468F-4F4F-A683-B06663EC00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933521-B146-4BC0-BBED-72AF69FC3C46}"/>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6" name="Footer Placeholder 5">
            <a:extLst>
              <a:ext uri="{FF2B5EF4-FFF2-40B4-BE49-F238E27FC236}">
                <a16:creationId xmlns:a16="http://schemas.microsoft.com/office/drawing/2014/main" id="{97E88BC4-B337-4545-8FFF-A83979650F8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A93C2B-0AEF-431E-BDCE-461712D36883}"/>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157882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5459194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F850A-0131-40DB-9F99-A0C2905F64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1F829D31-B47A-4DB8-9BF8-88E0626EBE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C97AED9-9E98-4769-8193-9A423356A9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B2EBAA-8F72-40EA-ACEF-32988028D739}"/>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6" name="Footer Placeholder 5">
            <a:extLst>
              <a:ext uri="{FF2B5EF4-FFF2-40B4-BE49-F238E27FC236}">
                <a16:creationId xmlns:a16="http://schemas.microsoft.com/office/drawing/2014/main" id="{FAB9B9A0-42D0-4572-B803-D62030D643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610EBFB-0D06-41A0-8722-5D15FC0FF10D}"/>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16077118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A3BE7-31E1-4DAD-884A-811BAFBD6B8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C047D94-AD01-484F-B38A-A7FA799ED3C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0EF7A9-6F53-49BB-BE43-CE6802252B0E}"/>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5" name="Footer Placeholder 4">
            <a:extLst>
              <a:ext uri="{FF2B5EF4-FFF2-40B4-BE49-F238E27FC236}">
                <a16:creationId xmlns:a16="http://schemas.microsoft.com/office/drawing/2014/main" id="{DEC8B8B0-A220-4E05-A24F-747BE17D856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821B63-7EFC-4913-ACE4-EF01ED40ADEC}"/>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33886617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E79650-BC31-421C-8D9E-C037DDF5D7E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E3F8593-8576-40AD-8728-89E06BFDCA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CABC20-F5AA-4565-A6EB-5731DFEE5E29}"/>
              </a:ext>
            </a:extLst>
          </p:cNvPr>
          <p:cNvSpPr>
            <a:spLocks noGrp="1"/>
          </p:cNvSpPr>
          <p:nvPr>
            <p:ph type="dt" sz="half" idx="10"/>
          </p:nvPr>
        </p:nvSpPr>
        <p:spPr/>
        <p:txBody>
          <a:bodyPr/>
          <a:lstStyle/>
          <a:p>
            <a:fld id="{0C5200A7-BDDC-4143-BA96-48DE3BEF609F}" type="datetimeFigureOut">
              <a:rPr lang="en-GB" smtClean="0"/>
              <a:t>28/08/2024</a:t>
            </a:fld>
            <a:endParaRPr lang="en-GB"/>
          </a:p>
        </p:txBody>
      </p:sp>
      <p:sp>
        <p:nvSpPr>
          <p:cNvPr id="5" name="Footer Placeholder 4">
            <a:extLst>
              <a:ext uri="{FF2B5EF4-FFF2-40B4-BE49-F238E27FC236}">
                <a16:creationId xmlns:a16="http://schemas.microsoft.com/office/drawing/2014/main" id="{C72A7CBB-992D-42B8-9974-38F971A271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00A0AB-DC6A-4A42-9D3B-92344CE79265}"/>
              </a:ext>
            </a:extLst>
          </p:cNvPr>
          <p:cNvSpPr>
            <a:spLocks noGrp="1"/>
          </p:cNvSpPr>
          <p:nvPr>
            <p:ph type="sldNum" sz="quarter" idx="12"/>
          </p:nvPr>
        </p:nvSpPr>
        <p:spPr/>
        <p:txBody>
          <a:bodyPr/>
          <a:lstStyle/>
          <a:p>
            <a:fld id="{FC0214F1-BD88-43C6-A43D-6FF55839EAF8}" type="slidenum">
              <a:rPr lang="en-GB" smtClean="0"/>
              <a:t>‹#›</a:t>
            </a:fld>
            <a:endParaRPr lang="en-GB"/>
          </a:p>
        </p:txBody>
      </p:sp>
    </p:spTree>
    <p:extLst>
      <p:ext uri="{BB962C8B-B14F-4D97-AF65-F5344CB8AC3E}">
        <p14:creationId xmlns:p14="http://schemas.microsoft.com/office/powerpoint/2010/main" val="6494367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AEE7B77-C2DA-4C0E-AC9A-4A8BD2BDB0F4}"/>
              </a:ext>
            </a:extLst>
          </p:cNvPr>
          <p:cNvSpPr>
            <a:spLocks noGrp="1"/>
          </p:cNvSpPr>
          <p:nvPr>
            <p:ph type="dt" sz="half" idx="10"/>
          </p:nvPr>
        </p:nvSpPr>
        <p:spPr/>
        <p:txBody>
          <a:bodyPr/>
          <a:lstStyle>
            <a:lvl1pPr>
              <a:defRPr/>
            </a:lvl1pPr>
          </a:lstStyle>
          <a:p>
            <a:pPr>
              <a:defRPr/>
            </a:pPr>
            <a:fld id="{66FACF9F-397E-4075-8EF2-17BDAD10F04F}" type="datetimeFigureOut">
              <a:rPr lang="en-GB"/>
              <a:pPr>
                <a:defRPr/>
              </a:pPr>
              <a:t>28/08/2024</a:t>
            </a:fld>
            <a:endParaRPr lang="en-GB"/>
          </a:p>
        </p:txBody>
      </p:sp>
      <p:sp>
        <p:nvSpPr>
          <p:cNvPr id="5" name="Footer Placeholder 4">
            <a:extLst>
              <a:ext uri="{FF2B5EF4-FFF2-40B4-BE49-F238E27FC236}">
                <a16:creationId xmlns:a16="http://schemas.microsoft.com/office/drawing/2014/main" id="{CD3129FE-D64F-4310-AD04-763DC0C19D2D}"/>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A2776540-E2DF-421C-9BFD-BCB12AEAC223}"/>
              </a:ext>
            </a:extLst>
          </p:cNvPr>
          <p:cNvSpPr>
            <a:spLocks noGrp="1"/>
          </p:cNvSpPr>
          <p:nvPr>
            <p:ph type="sldNum" sz="quarter" idx="12"/>
          </p:nvPr>
        </p:nvSpPr>
        <p:spPr/>
        <p:txBody>
          <a:bodyPr/>
          <a:lstStyle>
            <a:lvl1pPr>
              <a:defRPr/>
            </a:lvl1pPr>
          </a:lstStyle>
          <a:p>
            <a:pPr>
              <a:defRPr/>
            </a:pPr>
            <a:fld id="{4BB13920-0CCE-4F90-A229-741769DF6FF6}" type="slidenum">
              <a:rPr lang="en-GB" altLang="en-US"/>
              <a:pPr>
                <a:defRPr/>
              </a:pPr>
              <a:t>‹#›</a:t>
            </a:fld>
            <a:endParaRPr lang="en-GB" altLang="en-US"/>
          </a:p>
        </p:txBody>
      </p:sp>
    </p:spTree>
    <p:extLst>
      <p:ext uri="{BB962C8B-B14F-4D97-AF65-F5344CB8AC3E}">
        <p14:creationId xmlns:p14="http://schemas.microsoft.com/office/powerpoint/2010/main" val="895703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56350EE-3927-41D3-AFE0-EFABD8BD9AE4}"/>
              </a:ext>
            </a:extLst>
          </p:cNvPr>
          <p:cNvSpPr>
            <a:spLocks noGrp="1"/>
          </p:cNvSpPr>
          <p:nvPr>
            <p:ph type="dt" sz="half" idx="10"/>
          </p:nvPr>
        </p:nvSpPr>
        <p:spPr/>
        <p:txBody>
          <a:bodyPr/>
          <a:lstStyle>
            <a:lvl1pPr>
              <a:defRPr/>
            </a:lvl1pPr>
          </a:lstStyle>
          <a:p>
            <a:pPr>
              <a:defRPr/>
            </a:pPr>
            <a:fld id="{C29BF301-6BB3-4CA2-BBA7-61EFB1217BDD}" type="datetimeFigureOut">
              <a:rPr lang="en-GB"/>
              <a:pPr>
                <a:defRPr/>
              </a:pPr>
              <a:t>28/08/2024</a:t>
            </a:fld>
            <a:endParaRPr lang="en-GB"/>
          </a:p>
        </p:txBody>
      </p:sp>
      <p:sp>
        <p:nvSpPr>
          <p:cNvPr id="5" name="Footer Placeholder 4">
            <a:extLst>
              <a:ext uri="{FF2B5EF4-FFF2-40B4-BE49-F238E27FC236}">
                <a16:creationId xmlns:a16="http://schemas.microsoft.com/office/drawing/2014/main" id="{898CA219-FE40-44F0-8E05-EF70F7CE0137}"/>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4F0D276E-1129-435C-AD62-13194FC0C9B0}"/>
              </a:ext>
            </a:extLst>
          </p:cNvPr>
          <p:cNvSpPr>
            <a:spLocks noGrp="1"/>
          </p:cNvSpPr>
          <p:nvPr>
            <p:ph type="sldNum" sz="quarter" idx="12"/>
          </p:nvPr>
        </p:nvSpPr>
        <p:spPr/>
        <p:txBody>
          <a:bodyPr/>
          <a:lstStyle>
            <a:lvl1pPr>
              <a:defRPr/>
            </a:lvl1pPr>
          </a:lstStyle>
          <a:p>
            <a:pPr>
              <a:defRPr/>
            </a:pPr>
            <a:fld id="{866E856B-6BE1-4B26-BF42-BB200E5F0432}" type="slidenum">
              <a:rPr lang="en-GB" altLang="en-US"/>
              <a:pPr>
                <a:defRPr/>
              </a:pPr>
              <a:t>‹#›</a:t>
            </a:fld>
            <a:endParaRPr lang="en-GB" altLang="en-US"/>
          </a:p>
        </p:txBody>
      </p:sp>
    </p:spTree>
    <p:extLst>
      <p:ext uri="{BB962C8B-B14F-4D97-AF65-F5344CB8AC3E}">
        <p14:creationId xmlns:p14="http://schemas.microsoft.com/office/powerpoint/2010/main" val="35639892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84FC5B-7F17-4257-8B80-B788ABD90813}"/>
              </a:ext>
            </a:extLst>
          </p:cNvPr>
          <p:cNvSpPr>
            <a:spLocks noGrp="1"/>
          </p:cNvSpPr>
          <p:nvPr>
            <p:ph type="dt" sz="half" idx="10"/>
          </p:nvPr>
        </p:nvSpPr>
        <p:spPr/>
        <p:txBody>
          <a:bodyPr/>
          <a:lstStyle>
            <a:lvl1pPr>
              <a:defRPr/>
            </a:lvl1pPr>
          </a:lstStyle>
          <a:p>
            <a:pPr>
              <a:defRPr/>
            </a:pPr>
            <a:fld id="{203C8A99-5B39-47E7-9EED-09F42E667FDD}" type="datetimeFigureOut">
              <a:rPr lang="en-GB"/>
              <a:pPr>
                <a:defRPr/>
              </a:pPr>
              <a:t>28/08/2024</a:t>
            </a:fld>
            <a:endParaRPr lang="en-GB"/>
          </a:p>
        </p:txBody>
      </p:sp>
      <p:sp>
        <p:nvSpPr>
          <p:cNvPr id="5" name="Footer Placeholder 4">
            <a:extLst>
              <a:ext uri="{FF2B5EF4-FFF2-40B4-BE49-F238E27FC236}">
                <a16:creationId xmlns:a16="http://schemas.microsoft.com/office/drawing/2014/main" id="{C50C6870-FE93-453D-9143-3F4993B3B145}"/>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E19AA127-F7F7-4033-951F-1B939B59BCA3}"/>
              </a:ext>
            </a:extLst>
          </p:cNvPr>
          <p:cNvSpPr>
            <a:spLocks noGrp="1"/>
          </p:cNvSpPr>
          <p:nvPr>
            <p:ph type="sldNum" sz="quarter" idx="12"/>
          </p:nvPr>
        </p:nvSpPr>
        <p:spPr/>
        <p:txBody>
          <a:bodyPr/>
          <a:lstStyle>
            <a:lvl1pPr>
              <a:defRPr/>
            </a:lvl1pPr>
          </a:lstStyle>
          <a:p>
            <a:pPr>
              <a:defRPr/>
            </a:pPr>
            <a:fld id="{CF10C810-4734-453F-9E4F-B49895F77674}" type="slidenum">
              <a:rPr lang="en-GB" altLang="en-US"/>
              <a:pPr>
                <a:defRPr/>
              </a:pPr>
              <a:t>‹#›</a:t>
            </a:fld>
            <a:endParaRPr lang="en-GB" altLang="en-US"/>
          </a:p>
        </p:txBody>
      </p:sp>
    </p:spTree>
    <p:extLst>
      <p:ext uri="{BB962C8B-B14F-4D97-AF65-F5344CB8AC3E}">
        <p14:creationId xmlns:p14="http://schemas.microsoft.com/office/powerpoint/2010/main" val="3052527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6ABF5BC8-E3A7-4C51-AE6C-55722ADAC4DB}"/>
              </a:ext>
            </a:extLst>
          </p:cNvPr>
          <p:cNvSpPr>
            <a:spLocks noGrp="1"/>
          </p:cNvSpPr>
          <p:nvPr>
            <p:ph type="dt" sz="half" idx="10"/>
          </p:nvPr>
        </p:nvSpPr>
        <p:spPr/>
        <p:txBody>
          <a:bodyPr/>
          <a:lstStyle>
            <a:lvl1pPr>
              <a:defRPr/>
            </a:lvl1pPr>
          </a:lstStyle>
          <a:p>
            <a:pPr>
              <a:defRPr/>
            </a:pPr>
            <a:fld id="{AE771CF9-5A97-45A7-B706-B5214159A992}" type="datetimeFigureOut">
              <a:rPr lang="en-GB"/>
              <a:pPr>
                <a:defRPr/>
              </a:pPr>
              <a:t>28/08/2024</a:t>
            </a:fld>
            <a:endParaRPr lang="en-GB"/>
          </a:p>
        </p:txBody>
      </p:sp>
      <p:sp>
        <p:nvSpPr>
          <p:cNvPr id="6" name="Footer Placeholder 4">
            <a:extLst>
              <a:ext uri="{FF2B5EF4-FFF2-40B4-BE49-F238E27FC236}">
                <a16:creationId xmlns:a16="http://schemas.microsoft.com/office/drawing/2014/main" id="{E81EB0A0-2ED8-4EF6-BA6C-4145CB4C2753}"/>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CFC65BB-4321-4438-BAD8-11F06A990823}"/>
              </a:ext>
            </a:extLst>
          </p:cNvPr>
          <p:cNvSpPr>
            <a:spLocks noGrp="1"/>
          </p:cNvSpPr>
          <p:nvPr>
            <p:ph type="sldNum" sz="quarter" idx="12"/>
          </p:nvPr>
        </p:nvSpPr>
        <p:spPr/>
        <p:txBody>
          <a:bodyPr/>
          <a:lstStyle>
            <a:lvl1pPr>
              <a:defRPr/>
            </a:lvl1pPr>
          </a:lstStyle>
          <a:p>
            <a:pPr>
              <a:defRPr/>
            </a:pPr>
            <a:fld id="{C5C9E099-C3C3-43BB-B209-141D20761A86}" type="slidenum">
              <a:rPr lang="en-GB" altLang="en-US"/>
              <a:pPr>
                <a:defRPr/>
              </a:pPr>
              <a:t>‹#›</a:t>
            </a:fld>
            <a:endParaRPr lang="en-GB" altLang="en-US"/>
          </a:p>
        </p:txBody>
      </p:sp>
    </p:spTree>
    <p:extLst>
      <p:ext uri="{BB962C8B-B14F-4D97-AF65-F5344CB8AC3E}">
        <p14:creationId xmlns:p14="http://schemas.microsoft.com/office/powerpoint/2010/main" val="22258687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17CBA5F5-8CAD-49D4-AC4E-7AB210DDD912}"/>
              </a:ext>
            </a:extLst>
          </p:cNvPr>
          <p:cNvSpPr>
            <a:spLocks noGrp="1"/>
          </p:cNvSpPr>
          <p:nvPr>
            <p:ph type="dt" sz="half" idx="10"/>
          </p:nvPr>
        </p:nvSpPr>
        <p:spPr/>
        <p:txBody>
          <a:bodyPr/>
          <a:lstStyle>
            <a:lvl1pPr>
              <a:defRPr/>
            </a:lvl1pPr>
          </a:lstStyle>
          <a:p>
            <a:pPr>
              <a:defRPr/>
            </a:pPr>
            <a:fld id="{ADE34458-1597-41A0-AE0B-FAF9B2942CBA}" type="datetimeFigureOut">
              <a:rPr lang="en-GB"/>
              <a:pPr>
                <a:defRPr/>
              </a:pPr>
              <a:t>28/08/2024</a:t>
            </a:fld>
            <a:endParaRPr lang="en-GB"/>
          </a:p>
        </p:txBody>
      </p:sp>
      <p:sp>
        <p:nvSpPr>
          <p:cNvPr id="8" name="Footer Placeholder 4">
            <a:extLst>
              <a:ext uri="{FF2B5EF4-FFF2-40B4-BE49-F238E27FC236}">
                <a16:creationId xmlns:a16="http://schemas.microsoft.com/office/drawing/2014/main" id="{54601331-471A-4C5C-AB49-6E15AD2A9EFD}"/>
              </a:ext>
            </a:extLst>
          </p:cNvPr>
          <p:cNvSpPr>
            <a:spLocks noGrp="1"/>
          </p:cNvSpPr>
          <p:nvPr>
            <p:ph type="ftr" sz="quarter" idx="11"/>
          </p:nvPr>
        </p:nvSpPr>
        <p:spPr/>
        <p:txBody>
          <a:bodyPr/>
          <a:lstStyle>
            <a:lvl1pPr>
              <a:defRPr/>
            </a:lvl1pPr>
          </a:lstStyle>
          <a:p>
            <a:pPr>
              <a:defRPr/>
            </a:pPr>
            <a:endParaRPr lang="en-GB"/>
          </a:p>
        </p:txBody>
      </p:sp>
      <p:sp>
        <p:nvSpPr>
          <p:cNvPr id="9" name="Slide Number Placeholder 5">
            <a:extLst>
              <a:ext uri="{FF2B5EF4-FFF2-40B4-BE49-F238E27FC236}">
                <a16:creationId xmlns:a16="http://schemas.microsoft.com/office/drawing/2014/main" id="{7C4E4921-446B-4107-AD4B-0F5BA6FFD67A}"/>
              </a:ext>
            </a:extLst>
          </p:cNvPr>
          <p:cNvSpPr>
            <a:spLocks noGrp="1"/>
          </p:cNvSpPr>
          <p:nvPr>
            <p:ph type="sldNum" sz="quarter" idx="12"/>
          </p:nvPr>
        </p:nvSpPr>
        <p:spPr/>
        <p:txBody>
          <a:bodyPr/>
          <a:lstStyle>
            <a:lvl1pPr>
              <a:defRPr/>
            </a:lvl1pPr>
          </a:lstStyle>
          <a:p>
            <a:pPr>
              <a:defRPr/>
            </a:pPr>
            <a:fld id="{FB1E2D4B-0A29-4B9F-AD68-B5520737A041}" type="slidenum">
              <a:rPr lang="en-GB" altLang="en-US"/>
              <a:pPr>
                <a:defRPr/>
              </a:pPr>
              <a:t>‹#›</a:t>
            </a:fld>
            <a:endParaRPr lang="en-GB" altLang="en-US"/>
          </a:p>
        </p:txBody>
      </p:sp>
    </p:spTree>
    <p:extLst>
      <p:ext uri="{BB962C8B-B14F-4D97-AF65-F5344CB8AC3E}">
        <p14:creationId xmlns:p14="http://schemas.microsoft.com/office/powerpoint/2010/main" val="4606073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93C23BD4-5129-460B-8699-5EF0B7A69337}"/>
              </a:ext>
            </a:extLst>
          </p:cNvPr>
          <p:cNvSpPr>
            <a:spLocks noGrp="1"/>
          </p:cNvSpPr>
          <p:nvPr>
            <p:ph type="dt" sz="half" idx="10"/>
          </p:nvPr>
        </p:nvSpPr>
        <p:spPr/>
        <p:txBody>
          <a:bodyPr/>
          <a:lstStyle>
            <a:lvl1pPr>
              <a:defRPr/>
            </a:lvl1pPr>
          </a:lstStyle>
          <a:p>
            <a:pPr>
              <a:defRPr/>
            </a:pPr>
            <a:fld id="{C776C6B9-80FA-4FB3-B40A-89E36BE39F1C}" type="datetimeFigureOut">
              <a:rPr lang="en-GB"/>
              <a:pPr>
                <a:defRPr/>
              </a:pPr>
              <a:t>28/08/2024</a:t>
            </a:fld>
            <a:endParaRPr lang="en-GB"/>
          </a:p>
        </p:txBody>
      </p:sp>
      <p:sp>
        <p:nvSpPr>
          <p:cNvPr id="4" name="Footer Placeholder 4">
            <a:extLst>
              <a:ext uri="{FF2B5EF4-FFF2-40B4-BE49-F238E27FC236}">
                <a16:creationId xmlns:a16="http://schemas.microsoft.com/office/drawing/2014/main" id="{0EE9B945-DD7B-4A0E-9B75-8B2CCFD0FAAB}"/>
              </a:ext>
            </a:extLst>
          </p:cNvPr>
          <p:cNvSpPr>
            <a:spLocks noGrp="1"/>
          </p:cNvSpPr>
          <p:nvPr>
            <p:ph type="ftr" sz="quarter" idx="11"/>
          </p:nvPr>
        </p:nvSpPr>
        <p:spPr/>
        <p:txBody>
          <a:bodyPr/>
          <a:lstStyle>
            <a:lvl1pPr>
              <a:defRPr/>
            </a:lvl1pPr>
          </a:lstStyle>
          <a:p>
            <a:pPr>
              <a:defRPr/>
            </a:pPr>
            <a:endParaRPr lang="en-GB"/>
          </a:p>
        </p:txBody>
      </p:sp>
      <p:sp>
        <p:nvSpPr>
          <p:cNvPr id="5" name="Slide Number Placeholder 5">
            <a:extLst>
              <a:ext uri="{FF2B5EF4-FFF2-40B4-BE49-F238E27FC236}">
                <a16:creationId xmlns:a16="http://schemas.microsoft.com/office/drawing/2014/main" id="{763E371A-BE07-4BC4-8D85-83F9760E42EF}"/>
              </a:ext>
            </a:extLst>
          </p:cNvPr>
          <p:cNvSpPr>
            <a:spLocks noGrp="1"/>
          </p:cNvSpPr>
          <p:nvPr>
            <p:ph type="sldNum" sz="quarter" idx="12"/>
          </p:nvPr>
        </p:nvSpPr>
        <p:spPr/>
        <p:txBody>
          <a:bodyPr/>
          <a:lstStyle>
            <a:lvl1pPr>
              <a:defRPr/>
            </a:lvl1pPr>
          </a:lstStyle>
          <a:p>
            <a:pPr>
              <a:defRPr/>
            </a:pPr>
            <a:fld id="{AD78220E-0FC1-4A01-A779-43A4E7A865E3}" type="slidenum">
              <a:rPr lang="en-GB" altLang="en-US"/>
              <a:pPr>
                <a:defRPr/>
              </a:pPr>
              <a:t>‹#›</a:t>
            </a:fld>
            <a:endParaRPr lang="en-GB" altLang="en-US"/>
          </a:p>
        </p:txBody>
      </p:sp>
    </p:spTree>
    <p:extLst>
      <p:ext uri="{BB962C8B-B14F-4D97-AF65-F5344CB8AC3E}">
        <p14:creationId xmlns:p14="http://schemas.microsoft.com/office/powerpoint/2010/main" val="20172876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3FB00A71-65F1-427B-B4A6-366B70E4D1A1}"/>
              </a:ext>
            </a:extLst>
          </p:cNvPr>
          <p:cNvSpPr>
            <a:spLocks noGrp="1"/>
          </p:cNvSpPr>
          <p:nvPr>
            <p:ph type="dt" sz="half" idx="10"/>
          </p:nvPr>
        </p:nvSpPr>
        <p:spPr/>
        <p:txBody>
          <a:bodyPr/>
          <a:lstStyle>
            <a:lvl1pPr>
              <a:defRPr/>
            </a:lvl1pPr>
          </a:lstStyle>
          <a:p>
            <a:pPr>
              <a:defRPr/>
            </a:pPr>
            <a:fld id="{663BB19B-D70F-4FBC-AE47-B87C56DDA00E}" type="datetimeFigureOut">
              <a:rPr lang="en-GB"/>
              <a:pPr>
                <a:defRPr/>
              </a:pPr>
              <a:t>28/08/2024</a:t>
            </a:fld>
            <a:endParaRPr lang="en-GB"/>
          </a:p>
        </p:txBody>
      </p:sp>
      <p:sp>
        <p:nvSpPr>
          <p:cNvPr id="3" name="Footer Placeholder 4">
            <a:extLst>
              <a:ext uri="{FF2B5EF4-FFF2-40B4-BE49-F238E27FC236}">
                <a16:creationId xmlns:a16="http://schemas.microsoft.com/office/drawing/2014/main" id="{94E34D26-4C43-4A10-8910-6F97804CB613}"/>
              </a:ext>
            </a:extLst>
          </p:cNvPr>
          <p:cNvSpPr>
            <a:spLocks noGrp="1"/>
          </p:cNvSpPr>
          <p:nvPr>
            <p:ph type="ftr" sz="quarter" idx="11"/>
          </p:nvPr>
        </p:nvSpPr>
        <p:spPr/>
        <p:txBody>
          <a:bodyPr/>
          <a:lstStyle>
            <a:lvl1pPr>
              <a:defRPr/>
            </a:lvl1pPr>
          </a:lstStyle>
          <a:p>
            <a:pPr>
              <a:defRPr/>
            </a:pPr>
            <a:endParaRPr lang="en-GB"/>
          </a:p>
        </p:txBody>
      </p:sp>
      <p:sp>
        <p:nvSpPr>
          <p:cNvPr id="4" name="Slide Number Placeholder 5">
            <a:extLst>
              <a:ext uri="{FF2B5EF4-FFF2-40B4-BE49-F238E27FC236}">
                <a16:creationId xmlns:a16="http://schemas.microsoft.com/office/drawing/2014/main" id="{ACF4003F-A4F5-4FB1-88ED-BD8F71C4AEBE}"/>
              </a:ext>
            </a:extLst>
          </p:cNvPr>
          <p:cNvSpPr>
            <a:spLocks noGrp="1"/>
          </p:cNvSpPr>
          <p:nvPr>
            <p:ph type="sldNum" sz="quarter" idx="12"/>
          </p:nvPr>
        </p:nvSpPr>
        <p:spPr/>
        <p:txBody>
          <a:bodyPr/>
          <a:lstStyle>
            <a:lvl1pPr>
              <a:defRPr/>
            </a:lvl1pPr>
          </a:lstStyle>
          <a:p>
            <a:pPr>
              <a:defRPr/>
            </a:pPr>
            <a:fld id="{D5BB0EB0-D52B-4501-A8AE-FD959F4F3A48}" type="slidenum">
              <a:rPr lang="en-GB" altLang="en-US"/>
              <a:pPr>
                <a:defRPr/>
              </a:pPr>
              <a:t>‹#›</a:t>
            </a:fld>
            <a:endParaRPr lang="en-GB" altLang="en-US"/>
          </a:p>
        </p:txBody>
      </p:sp>
    </p:spTree>
    <p:extLst>
      <p:ext uri="{BB962C8B-B14F-4D97-AF65-F5344CB8AC3E}">
        <p14:creationId xmlns:p14="http://schemas.microsoft.com/office/powerpoint/2010/main" val="2258496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6193784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DDD5922-FFB6-4313-BEDB-53F1151D348C}"/>
              </a:ext>
            </a:extLst>
          </p:cNvPr>
          <p:cNvSpPr>
            <a:spLocks noGrp="1"/>
          </p:cNvSpPr>
          <p:nvPr>
            <p:ph type="dt" sz="half" idx="10"/>
          </p:nvPr>
        </p:nvSpPr>
        <p:spPr/>
        <p:txBody>
          <a:bodyPr/>
          <a:lstStyle>
            <a:lvl1pPr>
              <a:defRPr/>
            </a:lvl1pPr>
          </a:lstStyle>
          <a:p>
            <a:pPr>
              <a:defRPr/>
            </a:pPr>
            <a:fld id="{70D789E4-0606-4DBC-B08A-5217E8F6D317}" type="datetimeFigureOut">
              <a:rPr lang="en-GB"/>
              <a:pPr>
                <a:defRPr/>
              </a:pPr>
              <a:t>28/08/2024</a:t>
            </a:fld>
            <a:endParaRPr lang="en-GB"/>
          </a:p>
        </p:txBody>
      </p:sp>
      <p:sp>
        <p:nvSpPr>
          <p:cNvPr id="6" name="Footer Placeholder 4">
            <a:extLst>
              <a:ext uri="{FF2B5EF4-FFF2-40B4-BE49-F238E27FC236}">
                <a16:creationId xmlns:a16="http://schemas.microsoft.com/office/drawing/2014/main" id="{DB57B956-9785-4FDD-AA85-61B07E34F25F}"/>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D06A81DA-5A7F-4569-9FC3-14A3FE767073}"/>
              </a:ext>
            </a:extLst>
          </p:cNvPr>
          <p:cNvSpPr>
            <a:spLocks noGrp="1"/>
          </p:cNvSpPr>
          <p:nvPr>
            <p:ph type="sldNum" sz="quarter" idx="12"/>
          </p:nvPr>
        </p:nvSpPr>
        <p:spPr/>
        <p:txBody>
          <a:bodyPr/>
          <a:lstStyle>
            <a:lvl1pPr>
              <a:defRPr/>
            </a:lvl1pPr>
          </a:lstStyle>
          <a:p>
            <a:pPr>
              <a:defRPr/>
            </a:pPr>
            <a:fld id="{65887F2B-6FA8-421A-893A-E1F446C1B850}" type="slidenum">
              <a:rPr lang="en-GB" altLang="en-US"/>
              <a:pPr>
                <a:defRPr/>
              </a:pPr>
              <a:t>‹#›</a:t>
            </a:fld>
            <a:endParaRPr lang="en-GB" altLang="en-US"/>
          </a:p>
        </p:txBody>
      </p:sp>
    </p:spTree>
    <p:extLst>
      <p:ext uri="{BB962C8B-B14F-4D97-AF65-F5344CB8AC3E}">
        <p14:creationId xmlns:p14="http://schemas.microsoft.com/office/powerpoint/2010/main" val="2083897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F7477E0-0E10-4989-BAA8-DBA9070E0A15}"/>
              </a:ext>
            </a:extLst>
          </p:cNvPr>
          <p:cNvSpPr>
            <a:spLocks noGrp="1"/>
          </p:cNvSpPr>
          <p:nvPr>
            <p:ph type="dt" sz="half" idx="10"/>
          </p:nvPr>
        </p:nvSpPr>
        <p:spPr/>
        <p:txBody>
          <a:bodyPr/>
          <a:lstStyle>
            <a:lvl1pPr>
              <a:defRPr/>
            </a:lvl1pPr>
          </a:lstStyle>
          <a:p>
            <a:pPr>
              <a:defRPr/>
            </a:pPr>
            <a:fld id="{F067D6CF-AEB0-4ADB-8871-CC46A86758BC}" type="datetimeFigureOut">
              <a:rPr lang="en-GB"/>
              <a:pPr>
                <a:defRPr/>
              </a:pPr>
              <a:t>28/08/2024</a:t>
            </a:fld>
            <a:endParaRPr lang="en-GB"/>
          </a:p>
        </p:txBody>
      </p:sp>
      <p:sp>
        <p:nvSpPr>
          <p:cNvPr id="6" name="Footer Placeholder 4">
            <a:extLst>
              <a:ext uri="{FF2B5EF4-FFF2-40B4-BE49-F238E27FC236}">
                <a16:creationId xmlns:a16="http://schemas.microsoft.com/office/drawing/2014/main" id="{551CC375-5B99-493A-9CB9-5D510829E4ED}"/>
              </a:ext>
            </a:extLst>
          </p:cNvPr>
          <p:cNvSpPr>
            <a:spLocks noGrp="1"/>
          </p:cNvSpPr>
          <p:nvPr>
            <p:ph type="ftr" sz="quarter" idx="11"/>
          </p:nvPr>
        </p:nvSpPr>
        <p:spPr/>
        <p:txBody>
          <a:bodyPr/>
          <a:lstStyle>
            <a:lvl1pPr>
              <a:defRPr/>
            </a:lvl1pPr>
          </a:lstStyle>
          <a:p>
            <a:pPr>
              <a:defRPr/>
            </a:pPr>
            <a:endParaRPr lang="en-GB"/>
          </a:p>
        </p:txBody>
      </p:sp>
      <p:sp>
        <p:nvSpPr>
          <p:cNvPr id="7" name="Slide Number Placeholder 5">
            <a:extLst>
              <a:ext uri="{FF2B5EF4-FFF2-40B4-BE49-F238E27FC236}">
                <a16:creationId xmlns:a16="http://schemas.microsoft.com/office/drawing/2014/main" id="{41001A77-4E0E-4345-9DBF-0C9AB9DFD984}"/>
              </a:ext>
            </a:extLst>
          </p:cNvPr>
          <p:cNvSpPr>
            <a:spLocks noGrp="1"/>
          </p:cNvSpPr>
          <p:nvPr>
            <p:ph type="sldNum" sz="quarter" idx="12"/>
          </p:nvPr>
        </p:nvSpPr>
        <p:spPr/>
        <p:txBody>
          <a:bodyPr/>
          <a:lstStyle>
            <a:lvl1pPr>
              <a:defRPr/>
            </a:lvl1pPr>
          </a:lstStyle>
          <a:p>
            <a:pPr>
              <a:defRPr/>
            </a:pPr>
            <a:fld id="{CE0540F4-EB69-42D8-B6A7-27C90330B7C5}" type="slidenum">
              <a:rPr lang="en-GB" altLang="en-US"/>
              <a:pPr>
                <a:defRPr/>
              </a:pPr>
              <a:t>‹#›</a:t>
            </a:fld>
            <a:endParaRPr lang="en-GB" altLang="en-US"/>
          </a:p>
        </p:txBody>
      </p:sp>
    </p:spTree>
    <p:extLst>
      <p:ext uri="{BB962C8B-B14F-4D97-AF65-F5344CB8AC3E}">
        <p14:creationId xmlns:p14="http://schemas.microsoft.com/office/powerpoint/2010/main" val="1169832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DF0A5-808F-482C-97BF-B659F805BF77}"/>
              </a:ext>
            </a:extLst>
          </p:cNvPr>
          <p:cNvSpPr>
            <a:spLocks noGrp="1"/>
          </p:cNvSpPr>
          <p:nvPr>
            <p:ph type="dt" sz="half" idx="10"/>
          </p:nvPr>
        </p:nvSpPr>
        <p:spPr/>
        <p:txBody>
          <a:bodyPr/>
          <a:lstStyle>
            <a:lvl1pPr>
              <a:defRPr/>
            </a:lvl1pPr>
          </a:lstStyle>
          <a:p>
            <a:pPr>
              <a:defRPr/>
            </a:pPr>
            <a:fld id="{33D62E34-B619-4E1D-B519-6C4DA5AD4604}" type="datetimeFigureOut">
              <a:rPr lang="en-GB"/>
              <a:pPr>
                <a:defRPr/>
              </a:pPr>
              <a:t>28/08/2024</a:t>
            </a:fld>
            <a:endParaRPr lang="en-GB"/>
          </a:p>
        </p:txBody>
      </p:sp>
      <p:sp>
        <p:nvSpPr>
          <p:cNvPr id="5" name="Footer Placeholder 4">
            <a:extLst>
              <a:ext uri="{FF2B5EF4-FFF2-40B4-BE49-F238E27FC236}">
                <a16:creationId xmlns:a16="http://schemas.microsoft.com/office/drawing/2014/main" id="{CA3C1950-7AA0-4D24-A5F1-3925719ED21E}"/>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70FD8B1B-1307-47AC-9831-741D09418995}"/>
              </a:ext>
            </a:extLst>
          </p:cNvPr>
          <p:cNvSpPr>
            <a:spLocks noGrp="1"/>
          </p:cNvSpPr>
          <p:nvPr>
            <p:ph type="sldNum" sz="quarter" idx="12"/>
          </p:nvPr>
        </p:nvSpPr>
        <p:spPr/>
        <p:txBody>
          <a:bodyPr/>
          <a:lstStyle>
            <a:lvl1pPr>
              <a:defRPr/>
            </a:lvl1pPr>
          </a:lstStyle>
          <a:p>
            <a:pPr>
              <a:defRPr/>
            </a:pPr>
            <a:fld id="{110DF5A9-FAE5-4398-945C-F8B0ADFFD168}" type="slidenum">
              <a:rPr lang="en-GB" altLang="en-US"/>
              <a:pPr>
                <a:defRPr/>
              </a:pPr>
              <a:t>‹#›</a:t>
            </a:fld>
            <a:endParaRPr lang="en-GB" altLang="en-US"/>
          </a:p>
        </p:txBody>
      </p:sp>
    </p:spTree>
    <p:extLst>
      <p:ext uri="{BB962C8B-B14F-4D97-AF65-F5344CB8AC3E}">
        <p14:creationId xmlns:p14="http://schemas.microsoft.com/office/powerpoint/2010/main" val="1524079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2ED145A-BA3D-41D0-BEF2-E7E0065AAC49}"/>
              </a:ext>
            </a:extLst>
          </p:cNvPr>
          <p:cNvSpPr>
            <a:spLocks noGrp="1"/>
          </p:cNvSpPr>
          <p:nvPr>
            <p:ph type="dt" sz="half" idx="10"/>
          </p:nvPr>
        </p:nvSpPr>
        <p:spPr/>
        <p:txBody>
          <a:bodyPr/>
          <a:lstStyle>
            <a:lvl1pPr>
              <a:defRPr/>
            </a:lvl1pPr>
          </a:lstStyle>
          <a:p>
            <a:pPr>
              <a:defRPr/>
            </a:pPr>
            <a:fld id="{1E4EA37C-E61D-46CA-9ED7-DF87F82009D8}" type="datetimeFigureOut">
              <a:rPr lang="en-GB"/>
              <a:pPr>
                <a:defRPr/>
              </a:pPr>
              <a:t>28/08/2024</a:t>
            </a:fld>
            <a:endParaRPr lang="en-GB"/>
          </a:p>
        </p:txBody>
      </p:sp>
      <p:sp>
        <p:nvSpPr>
          <p:cNvPr id="5" name="Footer Placeholder 4">
            <a:extLst>
              <a:ext uri="{FF2B5EF4-FFF2-40B4-BE49-F238E27FC236}">
                <a16:creationId xmlns:a16="http://schemas.microsoft.com/office/drawing/2014/main" id="{A2564394-86B6-4475-885C-1CCE1953E100}"/>
              </a:ext>
            </a:extLst>
          </p:cNvPr>
          <p:cNvSpPr>
            <a:spLocks noGrp="1"/>
          </p:cNvSpPr>
          <p:nvPr>
            <p:ph type="ftr" sz="quarter" idx="11"/>
          </p:nvPr>
        </p:nvSpPr>
        <p:spPr/>
        <p:txBody>
          <a:bodyPr/>
          <a:lstStyle>
            <a:lvl1pPr>
              <a:defRPr/>
            </a:lvl1pPr>
          </a:lstStyle>
          <a:p>
            <a:pPr>
              <a:defRPr/>
            </a:pPr>
            <a:endParaRPr lang="en-GB"/>
          </a:p>
        </p:txBody>
      </p:sp>
      <p:sp>
        <p:nvSpPr>
          <p:cNvPr id="6" name="Slide Number Placeholder 5">
            <a:extLst>
              <a:ext uri="{FF2B5EF4-FFF2-40B4-BE49-F238E27FC236}">
                <a16:creationId xmlns:a16="http://schemas.microsoft.com/office/drawing/2014/main" id="{D8B04BC2-F257-4798-9EE2-F0622570A04F}"/>
              </a:ext>
            </a:extLst>
          </p:cNvPr>
          <p:cNvSpPr>
            <a:spLocks noGrp="1"/>
          </p:cNvSpPr>
          <p:nvPr>
            <p:ph type="sldNum" sz="quarter" idx="12"/>
          </p:nvPr>
        </p:nvSpPr>
        <p:spPr/>
        <p:txBody>
          <a:bodyPr/>
          <a:lstStyle>
            <a:lvl1pPr>
              <a:defRPr/>
            </a:lvl1pPr>
          </a:lstStyle>
          <a:p>
            <a:pPr>
              <a:defRPr/>
            </a:pPr>
            <a:fld id="{F8B195EC-85D0-4FF5-8E77-8CD0499EFF80}" type="slidenum">
              <a:rPr lang="en-GB" altLang="en-US"/>
              <a:pPr>
                <a:defRPr/>
              </a:pPr>
              <a:t>‹#›</a:t>
            </a:fld>
            <a:endParaRPr lang="en-GB" altLang="en-US"/>
          </a:p>
        </p:txBody>
      </p:sp>
    </p:spTree>
    <p:extLst>
      <p:ext uri="{BB962C8B-B14F-4D97-AF65-F5344CB8AC3E}">
        <p14:creationId xmlns:p14="http://schemas.microsoft.com/office/powerpoint/2010/main" val="56032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911737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956917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304979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34892713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928731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5C6DBE-7D0D-4223-BAB7-0D12758ECC2D}" type="datetimeFigureOut">
              <a:rPr lang="en-GB" smtClean="0"/>
              <a:pPr/>
              <a:t>28/08/2024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B6F294C-9892-4ABB-A58B-0111070DC332}" type="slidenum">
              <a:rPr lang="en-GB" smtClean="0"/>
              <a:pPr/>
              <a:t>‹#›</a:t>
            </a:fld>
            <a:endParaRPr lang="en-GB"/>
          </a:p>
        </p:txBody>
      </p:sp>
    </p:spTree>
    <p:extLst>
      <p:ext uri="{BB962C8B-B14F-4D97-AF65-F5344CB8AC3E}">
        <p14:creationId xmlns:p14="http://schemas.microsoft.com/office/powerpoint/2010/main" val="149340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5C6DBE-7D0D-4223-BAB7-0D12758ECC2D}" type="datetimeFigureOut">
              <a:rPr lang="en-GB" smtClean="0"/>
              <a:pPr/>
              <a:t>28/08/2024</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F294C-9892-4ABB-A58B-0111070DC332}" type="slidenum">
              <a:rPr lang="en-GB" smtClean="0"/>
              <a:pPr/>
              <a:t>‹#›</a:t>
            </a:fld>
            <a:endParaRPr lang="en-GB"/>
          </a:p>
        </p:txBody>
      </p:sp>
    </p:spTree>
    <p:extLst>
      <p:ext uri="{BB962C8B-B14F-4D97-AF65-F5344CB8AC3E}">
        <p14:creationId xmlns:p14="http://schemas.microsoft.com/office/powerpoint/2010/main" val="3761261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2CF876-A3E5-4B88-A4FF-64D0334AF0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9A5827D-76AC-4A92-9D24-79AA150771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E23496-9A13-4105-B879-B753729E1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5200A7-BDDC-4143-BA96-48DE3BEF609F}" type="datetimeFigureOut">
              <a:rPr lang="en-GB" smtClean="0"/>
              <a:t>28/08/2024</a:t>
            </a:fld>
            <a:endParaRPr lang="en-GB"/>
          </a:p>
        </p:txBody>
      </p:sp>
      <p:sp>
        <p:nvSpPr>
          <p:cNvPr id="5" name="Footer Placeholder 4">
            <a:extLst>
              <a:ext uri="{FF2B5EF4-FFF2-40B4-BE49-F238E27FC236}">
                <a16:creationId xmlns:a16="http://schemas.microsoft.com/office/drawing/2014/main" id="{BEA2E224-366B-4C93-8A8C-5A2E7E055D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6541F59-5A66-480F-B8F9-E86C55CADE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0214F1-BD88-43C6-A43D-6FF55839EAF8}" type="slidenum">
              <a:rPr lang="en-GB" smtClean="0"/>
              <a:t>‹#›</a:t>
            </a:fld>
            <a:endParaRPr lang="en-GB"/>
          </a:p>
        </p:txBody>
      </p:sp>
    </p:spTree>
    <p:extLst>
      <p:ext uri="{BB962C8B-B14F-4D97-AF65-F5344CB8AC3E}">
        <p14:creationId xmlns:p14="http://schemas.microsoft.com/office/powerpoint/2010/main" val="3142942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Title Placeholder 1">
            <a:extLst>
              <a:ext uri="{FF2B5EF4-FFF2-40B4-BE49-F238E27FC236}">
                <a16:creationId xmlns:a16="http://schemas.microsoft.com/office/drawing/2014/main" id="{2CCAC793-BB80-47F7-B6A3-D86E0B6051D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5603" name="Text Placeholder 2">
            <a:extLst>
              <a:ext uri="{FF2B5EF4-FFF2-40B4-BE49-F238E27FC236}">
                <a16:creationId xmlns:a16="http://schemas.microsoft.com/office/drawing/2014/main" id="{7857EF59-537A-4D7F-8B32-711420977075}"/>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A5C28E59-6674-440B-826F-5789B4753457}"/>
              </a:ext>
            </a:extLst>
          </p:cNvPr>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3B28E15-2FEE-44EB-BABA-766FB036D5AA}" type="datetimeFigureOut">
              <a:rPr lang="en-GB"/>
              <a:pPr>
                <a:defRPr/>
              </a:pPr>
              <a:t>28/08/2024</a:t>
            </a:fld>
            <a:endParaRPr lang="en-GB"/>
          </a:p>
        </p:txBody>
      </p:sp>
      <p:sp>
        <p:nvSpPr>
          <p:cNvPr id="5" name="Footer Placeholder 4">
            <a:extLst>
              <a:ext uri="{FF2B5EF4-FFF2-40B4-BE49-F238E27FC236}">
                <a16:creationId xmlns:a16="http://schemas.microsoft.com/office/drawing/2014/main" id="{8D7DB471-F34D-49EF-BB55-9EE220BC3000}"/>
              </a:ext>
            </a:extLst>
          </p:cNvPr>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a:p>
        </p:txBody>
      </p:sp>
      <p:sp>
        <p:nvSpPr>
          <p:cNvPr id="6" name="Slide Number Placeholder 5">
            <a:extLst>
              <a:ext uri="{FF2B5EF4-FFF2-40B4-BE49-F238E27FC236}">
                <a16:creationId xmlns:a16="http://schemas.microsoft.com/office/drawing/2014/main" id="{21A4D621-0EE1-4F45-B26A-6CA6F0639B1E}"/>
              </a:ext>
            </a:extLst>
          </p:cNvPr>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a:defRPr/>
            </a:pPr>
            <a:fld id="{41728610-AB23-4915-81F4-D630F3B4A577}" type="slidenum">
              <a:rPr lang="en-GB" altLang="en-US"/>
              <a:pPr>
                <a:defRPr/>
              </a:pPr>
              <a:t>‹#›</a:t>
            </a:fld>
            <a:endParaRPr lang="en-GB" altLang="en-US"/>
          </a:p>
        </p:txBody>
      </p:sp>
    </p:spTree>
    <p:extLst>
      <p:ext uri="{BB962C8B-B14F-4D97-AF65-F5344CB8AC3E}">
        <p14:creationId xmlns:p14="http://schemas.microsoft.com/office/powerpoint/2010/main" val="24821783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9.xml"/><Relationship Id="rId4" Type="http://schemas.openxmlformats.org/officeDocument/2006/relationships/image" Target="../media/image20.jp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hyperlink" Target="mailto:learning@ssgreatbritain.org"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9.xml"/><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29.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at is docked next to a body of water&#10;&#10;Description automatically generated">
            <a:extLst>
              <a:ext uri="{FF2B5EF4-FFF2-40B4-BE49-F238E27FC236}">
                <a16:creationId xmlns:a16="http://schemas.microsoft.com/office/drawing/2014/main" id="{561BCFF0-DB9F-4C53-ADFE-1A6E839263E8}"/>
              </a:ext>
            </a:extLst>
          </p:cNvPr>
          <p:cNvPicPr>
            <a:picLocks noChangeAspect="1"/>
          </p:cNvPicPr>
          <p:nvPr/>
        </p:nvPicPr>
        <p:blipFill rotWithShape="1">
          <a:blip r:embed="rId2">
            <a:extLst>
              <a:ext uri="{28A0092B-C50C-407E-A947-70E740481C1C}">
                <a14:useLocalDpi xmlns:a14="http://schemas.microsoft.com/office/drawing/2010/main" val="0"/>
              </a:ext>
            </a:extLst>
          </a:blip>
          <a:srcRect l="24654" t="156" r="6347" b="-156"/>
          <a:stretch/>
        </p:blipFill>
        <p:spPr>
          <a:xfrm>
            <a:off x="5092700" y="0"/>
            <a:ext cx="7105522" cy="6868690"/>
          </a:xfrm>
          <a:prstGeom prst="rect">
            <a:avLst/>
          </a:prstGeom>
        </p:spPr>
      </p:pic>
      <p:pic>
        <p:nvPicPr>
          <p:cNvPr id="7" name="Picture 6">
            <a:extLst>
              <a:ext uri="{FF2B5EF4-FFF2-40B4-BE49-F238E27FC236}">
                <a16:creationId xmlns:a16="http://schemas.microsoft.com/office/drawing/2014/main" id="{D1F4BE94-B800-4D4F-AB11-F760B0AEA87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91" t="24167" r="26591" b="24167"/>
          <a:stretch/>
        </p:blipFill>
        <p:spPr>
          <a:xfrm>
            <a:off x="1822190" y="554356"/>
            <a:ext cx="1377744" cy="1085850"/>
          </a:xfrm>
          <a:prstGeom prst="rect">
            <a:avLst/>
          </a:prstGeom>
        </p:spPr>
      </p:pic>
      <p:sp>
        <p:nvSpPr>
          <p:cNvPr id="9" name="TextBox 8">
            <a:extLst>
              <a:ext uri="{FF2B5EF4-FFF2-40B4-BE49-F238E27FC236}">
                <a16:creationId xmlns:a16="http://schemas.microsoft.com/office/drawing/2014/main" id="{DB247200-2F16-41DC-B8E3-D25EF5933055}"/>
              </a:ext>
            </a:extLst>
          </p:cNvPr>
          <p:cNvSpPr txBox="1"/>
          <p:nvPr/>
        </p:nvSpPr>
        <p:spPr>
          <a:xfrm>
            <a:off x="286022" y="5217793"/>
            <a:ext cx="44500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63312"/>
                </a:solidFill>
                <a:effectLst/>
                <a:uLnTx/>
                <a:uFillTx/>
                <a:latin typeface="Aptos" panose="020B0004020202020204" pitchFamily="34" charset="0"/>
              </a:rPr>
              <a:t>Visual Story</a:t>
            </a:r>
          </a:p>
        </p:txBody>
      </p:sp>
      <p:grpSp>
        <p:nvGrpSpPr>
          <p:cNvPr id="2" name="Group 1">
            <a:extLst>
              <a:ext uri="{FF2B5EF4-FFF2-40B4-BE49-F238E27FC236}">
                <a16:creationId xmlns:a16="http://schemas.microsoft.com/office/drawing/2014/main" id="{33EF8C46-5281-096D-F5E1-8503BEA32D52}"/>
              </a:ext>
            </a:extLst>
          </p:cNvPr>
          <p:cNvGrpSpPr/>
          <p:nvPr/>
        </p:nvGrpSpPr>
        <p:grpSpPr>
          <a:xfrm>
            <a:off x="67111" y="2080066"/>
            <a:ext cx="4915949" cy="2196822"/>
            <a:chOff x="67111" y="2185643"/>
            <a:chExt cx="4915949" cy="2196822"/>
          </a:xfrm>
        </p:grpSpPr>
        <p:sp>
          <p:nvSpPr>
            <p:cNvPr id="3" name="TextBox 2">
              <a:extLst>
                <a:ext uri="{FF2B5EF4-FFF2-40B4-BE49-F238E27FC236}">
                  <a16:creationId xmlns:a16="http://schemas.microsoft.com/office/drawing/2014/main" id="{E3EFA23A-E019-E30E-7AAF-DEC6A33AC1D3}"/>
                </a:ext>
              </a:extLst>
            </p:cNvPr>
            <p:cNvSpPr txBox="1"/>
            <p:nvPr/>
          </p:nvSpPr>
          <p:spPr>
            <a:xfrm>
              <a:off x="67111" y="21856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Preparing</a:t>
              </a:r>
            </a:p>
          </p:txBody>
        </p:sp>
        <p:sp>
          <p:nvSpPr>
            <p:cNvPr id="6" name="TextBox 5">
              <a:extLst>
                <a:ext uri="{FF2B5EF4-FFF2-40B4-BE49-F238E27FC236}">
                  <a16:creationId xmlns:a16="http://schemas.microsoft.com/office/drawing/2014/main" id="{FB8F1FAD-7588-11C5-DC35-E70A5C91732C}"/>
                </a:ext>
              </a:extLst>
            </p:cNvPr>
            <p:cNvSpPr txBox="1"/>
            <p:nvPr/>
          </p:nvSpPr>
          <p:spPr>
            <a:xfrm>
              <a:off x="67111" y="2822243"/>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for your</a:t>
              </a:r>
            </a:p>
          </p:txBody>
        </p:sp>
        <p:sp>
          <p:nvSpPr>
            <p:cNvPr id="8" name="TextBox 7">
              <a:extLst>
                <a:ext uri="{FF2B5EF4-FFF2-40B4-BE49-F238E27FC236}">
                  <a16:creationId xmlns:a16="http://schemas.microsoft.com/office/drawing/2014/main" id="{121E2331-13D8-DC61-434E-56CAE5AE3683}"/>
                </a:ext>
              </a:extLst>
            </p:cNvPr>
            <p:cNvSpPr txBox="1"/>
            <p:nvPr/>
          </p:nvSpPr>
          <p:spPr>
            <a:xfrm>
              <a:off x="67111" y="3520691"/>
              <a:ext cx="4915949"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000" b="1" i="0" u="none" strike="noStrike" kern="1200" cap="none" spc="0" normalizeH="0" baseline="0" noProof="0" dirty="0">
                  <a:ln>
                    <a:noFill/>
                  </a:ln>
                  <a:solidFill>
                    <a:prstClr val="black"/>
                  </a:solidFill>
                  <a:effectLst/>
                  <a:uLnTx/>
                  <a:uFillTx/>
                  <a:latin typeface="Aptos" panose="020B0004020202020204" pitchFamily="34" charset="0"/>
                </a:rPr>
                <a:t>school visit</a:t>
              </a:r>
            </a:p>
          </p:txBody>
        </p:sp>
      </p:grpSp>
    </p:spTree>
    <p:extLst>
      <p:ext uri="{BB962C8B-B14F-4D97-AF65-F5344CB8AC3E}">
        <p14:creationId xmlns:p14="http://schemas.microsoft.com/office/powerpoint/2010/main" val="2981186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F5AC948-9310-4BDF-A263-7214C4C605EA}"/>
              </a:ext>
            </a:extLst>
          </p:cNvPr>
          <p:cNvSpPr txBox="1"/>
          <p:nvPr/>
        </p:nvSpPr>
        <p:spPr>
          <a:xfrm>
            <a:off x="551384" y="385910"/>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21B26DC8-2A31-4261-B8C0-A5171BD14F38}"/>
              </a:ext>
            </a:extLst>
          </p:cNvPr>
          <p:cNvSpPr txBox="1"/>
          <p:nvPr/>
        </p:nvSpPr>
        <p:spPr>
          <a:xfrm>
            <a:off x="464262" y="5085184"/>
            <a:ext cx="5160587" cy="883383"/>
          </a:xfrm>
          <a:prstGeom prst="rect">
            <a:avLst/>
          </a:prstGeom>
          <a:noFill/>
        </p:spPr>
        <p:txBody>
          <a:bodyPr wrap="square" rtlCol="0">
            <a:spAutoFit/>
          </a:bodyPr>
          <a:lstStyle/>
          <a:p>
            <a:pPr>
              <a:lnSpc>
                <a:spcPct val="150000"/>
              </a:lnSpc>
            </a:pPr>
            <a:r>
              <a:rPr lang="en-GB" dirty="0">
                <a:latin typeface="Aptos" panose="020B0004020202020204" pitchFamily="34" charset="0"/>
              </a:rPr>
              <a:t>This is the classroom. We might go in here to take part in a workshop with our class.  </a:t>
            </a:r>
          </a:p>
        </p:txBody>
      </p:sp>
      <p:sp>
        <p:nvSpPr>
          <p:cNvPr id="5" name="TextBox 4">
            <a:extLst>
              <a:ext uri="{FF2B5EF4-FFF2-40B4-BE49-F238E27FC236}">
                <a16:creationId xmlns:a16="http://schemas.microsoft.com/office/drawing/2014/main" id="{B3BECCA0-3B12-4CF7-AE85-8CBA0CF7BBCE}"/>
              </a:ext>
            </a:extLst>
          </p:cNvPr>
          <p:cNvSpPr txBox="1"/>
          <p:nvPr/>
        </p:nvSpPr>
        <p:spPr>
          <a:xfrm>
            <a:off x="6312023" y="5085184"/>
            <a:ext cx="5160587" cy="883383"/>
          </a:xfrm>
          <a:prstGeom prst="rect">
            <a:avLst/>
          </a:prstGeom>
          <a:noFill/>
        </p:spPr>
        <p:txBody>
          <a:bodyPr wrap="square" rtlCol="0">
            <a:spAutoFit/>
          </a:bodyPr>
          <a:lstStyle/>
          <a:p>
            <a:pPr>
              <a:lnSpc>
                <a:spcPct val="150000"/>
              </a:lnSpc>
            </a:pPr>
            <a:r>
              <a:rPr lang="en-GB" dirty="0">
                <a:latin typeface="Aptos" panose="020B0004020202020204" pitchFamily="34" charset="0"/>
              </a:rPr>
              <a:t>If we need a break there is a Quiet Room we can use. </a:t>
            </a:r>
          </a:p>
        </p:txBody>
      </p:sp>
      <p:pic>
        <p:nvPicPr>
          <p:cNvPr id="7" name="Picture 6" descr="A picture containing text, indoor, floor, ceiling&#10;&#10;Description automatically generated">
            <a:extLst>
              <a:ext uri="{FF2B5EF4-FFF2-40B4-BE49-F238E27FC236}">
                <a16:creationId xmlns:a16="http://schemas.microsoft.com/office/drawing/2014/main" id="{7F756D35-59EB-48DA-AB40-DABDE59C33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284" y="1196752"/>
            <a:ext cx="5088565" cy="3816424"/>
          </a:xfrm>
          <a:prstGeom prst="rect">
            <a:avLst/>
          </a:prstGeom>
          <a:ln w="38100">
            <a:solidFill>
              <a:schemeClr val="tx1"/>
            </a:solidFill>
          </a:ln>
        </p:spPr>
      </p:pic>
      <p:pic>
        <p:nvPicPr>
          <p:cNvPr id="9" name="Picture 8" descr="A picture containing text, indoor&#10;&#10;Description automatically generated">
            <a:extLst>
              <a:ext uri="{FF2B5EF4-FFF2-40B4-BE49-F238E27FC236}">
                <a16:creationId xmlns:a16="http://schemas.microsoft.com/office/drawing/2014/main" id="{5E0E881C-4C7F-4083-B58E-FE3607314F8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46" y="1196752"/>
            <a:ext cx="5088565" cy="3816424"/>
          </a:xfrm>
          <a:prstGeom prst="rect">
            <a:avLst/>
          </a:prstGeom>
          <a:ln w="38100">
            <a:solidFill>
              <a:schemeClr val="tx1"/>
            </a:solidFill>
          </a:ln>
        </p:spPr>
      </p:pic>
    </p:spTree>
    <p:extLst>
      <p:ext uri="{BB962C8B-B14F-4D97-AF65-F5344CB8AC3E}">
        <p14:creationId xmlns:p14="http://schemas.microsoft.com/office/powerpoint/2010/main" val="21862331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Inside the Dockyard Museum</a:t>
            </a:r>
          </a:p>
        </p:txBody>
      </p:sp>
      <p:sp>
        <p:nvSpPr>
          <p:cNvPr id="5" name="TextBox 4">
            <a:extLst>
              <a:ext uri="{FF2B5EF4-FFF2-40B4-BE49-F238E27FC236}">
                <a16:creationId xmlns:a16="http://schemas.microsoft.com/office/drawing/2014/main" id="{22C5B396-ED08-4D77-B6F6-1C5F37B30A4F}"/>
              </a:ext>
            </a:extLst>
          </p:cNvPr>
          <p:cNvSpPr txBox="1"/>
          <p:nvPr/>
        </p:nvSpPr>
        <p:spPr>
          <a:xfrm>
            <a:off x="601200" y="4797152"/>
            <a:ext cx="470271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 Dockyard Museum contains objects and pictures that tell us the story of the ship. We can dress up in Flash, Bang Wallop and climb steps to the crows’ nest at the top of the main mast.</a:t>
            </a:r>
          </a:p>
        </p:txBody>
      </p:sp>
      <p:sp>
        <p:nvSpPr>
          <p:cNvPr id="14" name="TextBox 13">
            <a:extLst>
              <a:ext uri="{FF2B5EF4-FFF2-40B4-BE49-F238E27FC236}">
                <a16:creationId xmlns:a16="http://schemas.microsoft.com/office/drawing/2014/main" id="{8784ADD3-0E67-49BF-81DF-DB304D7B34DA}"/>
              </a:ext>
            </a:extLst>
          </p:cNvPr>
          <p:cNvSpPr txBox="1"/>
          <p:nvPr/>
        </p:nvSpPr>
        <p:spPr>
          <a:xfrm>
            <a:off x="5963691" y="4797152"/>
            <a:ext cx="4702712"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will follow the walkway then use the stairs or lift to reach the bridge which crosses over onto the ship.</a:t>
            </a:r>
          </a:p>
        </p:txBody>
      </p:sp>
      <p:pic>
        <p:nvPicPr>
          <p:cNvPr id="6" name="Picture 5">
            <a:extLst>
              <a:ext uri="{FF2B5EF4-FFF2-40B4-BE49-F238E27FC236}">
                <a16:creationId xmlns:a16="http://schemas.microsoft.com/office/drawing/2014/main" id="{E7C4143E-D089-4DC6-A8F2-16B85AB782EF}"/>
              </a:ext>
            </a:extLst>
          </p:cNvPr>
          <p:cNvPicPr/>
          <p:nvPr/>
        </p:nvPicPr>
        <p:blipFill>
          <a:blip r:embed="rId2" cstate="print">
            <a:extLst>
              <a:ext uri="{BEBA8EAE-BF5A-486C-A8C5-ECC9F3942E4B}">
                <a14:imgProps xmlns:a14="http://schemas.microsoft.com/office/drawing/2010/main">
                  <a14:imgLayer r:embed="rId3">
                    <a14:imgEffect>
                      <a14:brightnessContrast bright="13000"/>
                    </a14:imgEffect>
                  </a14:imgLayer>
                </a14:imgProps>
              </a:ext>
              <a:ext uri="{28A0092B-C50C-407E-A947-70E740481C1C}">
                <a14:useLocalDpi xmlns:a14="http://schemas.microsoft.com/office/drawing/2010/main" val="0"/>
              </a:ext>
            </a:extLst>
          </a:blip>
          <a:stretch>
            <a:fillRect/>
          </a:stretch>
        </p:blipFill>
        <p:spPr bwMode="auto">
          <a:xfrm>
            <a:off x="695400" y="1410857"/>
            <a:ext cx="4824536" cy="3153558"/>
          </a:xfrm>
          <a:prstGeom prst="rect">
            <a:avLst/>
          </a:prstGeom>
          <a:noFill/>
          <a:ln w="28575">
            <a:solidFill>
              <a:schemeClr val="tx1"/>
            </a:solidFill>
          </a:ln>
        </p:spPr>
      </p:pic>
      <p:pic>
        <p:nvPicPr>
          <p:cNvPr id="3" name="Picture 2">
            <a:extLst>
              <a:ext uri="{FF2B5EF4-FFF2-40B4-BE49-F238E27FC236}">
                <a16:creationId xmlns:a16="http://schemas.microsoft.com/office/drawing/2014/main" id="{DBD56042-EFE7-41E4-8BA5-625BA7FA4D4A}"/>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951984" y="1411374"/>
            <a:ext cx="4742952" cy="3152523"/>
          </a:xfrm>
          <a:prstGeom prst="rect">
            <a:avLst/>
          </a:prstGeom>
          <a:ln w="28575">
            <a:solidFill>
              <a:schemeClr val="tx1"/>
            </a:solidFill>
          </a:ln>
        </p:spPr>
      </p:pic>
    </p:spTree>
    <p:extLst>
      <p:ext uri="{BB962C8B-B14F-4D97-AF65-F5344CB8AC3E}">
        <p14:creationId xmlns:p14="http://schemas.microsoft.com/office/powerpoint/2010/main" val="2190202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C94A278B-7E4C-4304-895E-E2E9CA00C72B}"/>
              </a:ext>
            </a:extLst>
          </p:cNvPr>
          <p:cNvSpPr txBox="1"/>
          <p:nvPr/>
        </p:nvSpPr>
        <p:spPr>
          <a:xfrm>
            <a:off x="6223024" y="4779031"/>
            <a:ext cx="4805286" cy="1200329"/>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can go through a door like this one to get inside the ship. Steep steps lead us down to the promenade deck. There is a lift which also goes to the promenade deck.</a:t>
            </a:r>
          </a:p>
        </p:txBody>
      </p:sp>
      <p:sp>
        <p:nvSpPr>
          <p:cNvPr id="2" name="TextBox 1">
            <a:extLst>
              <a:ext uri="{FF2B5EF4-FFF2-40B4-BE49-F238E27FC236}">
                <a16:creationId xmlns:a16="http://schemas.microsoft.com/office/drawing/2014/main" id="{21C7BDB4-020F-4FDB-AB63-182EEEFE96FA}"/>
              </a:ext>
            </a:extLst>
          </p:cNvPr>
          <p:cNvSpPr txBox="1"/>
          <p:nvPr/>
        </p:nvSpPr>
        <p:spPr>
          <a:xfrm>
            <a:off x="551692" y="408424"/>
            <a:ext cx="7056437" cy="646113"/>
          </a:xfrm>
          <a:prstGeom prst="rect">
            <a:avLst/>
          </a:prstGeom>
          <a:noFill/>
        </p:spPr>
        <p:txBody>
          <a:bodyPr anchor="t">
            <a:sp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On the ship</a:t>
            </a: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7BF7A7D6-9B7C-4887-9288-6FCBEB6A93BE}"/>
              </a:ext>
            </a:extLst>
          </p:cNvPr>
          <p:cNvSpPr txBox="1"/>
          <p:nvPr/>
        </p:nvSpPr>
        <p:spPr>
          <a:xfrm>
            <a:off x="623392" y="4816665"/>
            <a:ext cx="4824536" cy="923330"/>
          </a:xfrm>
          <a:prstGeom prst="rect">
            <a:avLst/>
          </a:prstGeom>
          <a:noFill/>
        </p:spPr>
        <p:txBody>
          <a:bodyPr wrap="square"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Weather deck. We can walk around the deck. We might find some plastic animals, see signal flags and Bristol Harbour.</a:t>
            </a:r>
          </a:p>
        </p:txBody>
      </p:sp>
      <p:pic>
        <p:nvPicPr>
          <p:cNvPr id="4" name="Picture 3">
            <a:extLst>
              <a:ext uri="{FF2B5EF4-FFF2-40B4-BE49-F238E27FC236}">
                <a16:creationId xmlns:a16="http://schemas.microsoft.com/office/drawing/2014/main" id="{D1321883-3093-49A6-864B-7BB6FC76BFEF}"/>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23392" y="1395004"/>
            <a:ext cx="4824536" cy="3206750"/>
          </a:xfrm>
          <a:prstGeom prst="rect">
            <a:avLst/>
          </a:prstGeom>
          <a:ln w="28575">
            <a:solidFill>
              <a:schemeClr val="tx1"/>
            </a:solidFill>
          </a:ln>
        </p:spPr>
      </p:pic>
      <p:pic>
        <p:nvPicPr>
          <p:cNvPr id="6" name="Picture 5">
            <a:extLst>
              <a:ext uri="{FF2B5EF4-FFF2-40B4-BE49-F238E27FC236}">
                <a16:creationId xmlns:a16="http://schemas.microsoft.com/office/drawing/2014/main" id="{A479090D-38C2-4799-9FCD-4B88ADB125A2}"/>
              </a:ext>
            </a:extLst>
          </p:cNvPr>
          <p:cNvPicPr>
            <a:picLocks noChangeAspect="1"/>
          </p:cNvPicPr>
          <p:nvPr/>
        </p:nvPicPr>
        <p:blipFill rotWithShape="1">
          <a:blip r:embed="rId3">
            <a:extLst>
              <a:ext uri="{28A0092B-C50C-407E-A947-70E740481C1C}">
                <a14:useLocalDpi xmlns:a14="http://schemas.microsoft.com/office/drawing/2010/main" val="0"/>
              </a:ext>
            </a:extLst>
          </a:blip>
          <a:srcRect t="5044"/>
          <a:stretch/>
        </p:blipFill>
        <p:spPr>
          <a:xfrm>
            <a:off x="6223024" y="1411465"/>
            <a:ext cx="4481488" cy="3191596"/>
          </a:xfrm>
          <a:prstGeom prst="rect">
            <a:avLst/>
          </a:prstGeom>
          <a:ln w="28575">
            <a:solidFill>
              <a:schemeClr val="tx1"/>
            </a:solidFill>
          </a:ln>
        </p:spPr>
      </p:pic>
    </p:spTree>
    <p:extLst>
      <p:ext uri="{BB962C8B-B14F-4D97-AF65-F5344CB8AC3E}">
        <p14:creationId xmlns:p14="http://schemas.microsoft.com/office/powerpoint/2010/main" val="27054089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37CAD5BC-C6FD-44FA-8126-5D2CDB7C89C0}"/>
              </a:ext>
            </a:extLst>
          </p:cNvPr>
          <p:cNvSpPr txBox="1"/>
          <p:nvPr/>
        </p:nvSpPr>
        <p:spPr>
          <a:xfrm>
            <a:off x="6456040" y="4345829"/>
            <a:ext cx="5256584" cy="12883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Other parts might be dark and narrow.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engine room</a:t>
            </a:r>
            <a:r>
              <a:rPr lang="en-GB" dirty="0">
                <a:solidFill>
                  <a:prstClr val="black"/>
                </a:solidFill>
                <a:latin typeface="Aptos" panose="020B0004020202020204" pitchFamily="34" charset="0"/>
                <a:cs typeface="Arial" panose="020B0604020202020204" pitchFamily="34" charset="0"/>
              </a:rPr>
              <a:t>. </a:t>
            </a: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floors here are made of metal.</a:t>
            </a: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 name="TextBox 20">
            <a:extLst>
              <a:ext uri="{FF2B5EF4-FFF2-40B4-BE49-F238E27FC236}">
                <a16:creationId xmlns:a16="http://schemas.microsoft.com/office/drawing/2014/main" id="{68056807-C8DA-4D6F-8695-7E236C7AEE24}"/>
              </a:ext>
            </a:extLst>
          </p:cNvPr>
          <p:cNvSpPr txBox="1"/>
          <p:nvPr/>
        </p:nvSpPr>
        <p:spPr>
          <a:xfrm>
            <a:off x="767407" y="4252093"/>
            <a:ext cx="5135609" cy="2273251"/>
          </a:xfrm>
          <a:prstGeom prst="rect">
            <a:avLst/>
          </a:prstGeom>
          <a:noFill/>
        </p:spPr>
        <p:txBody>
          <a:bodyPr wrap="square" anchor="t">
            <a:spAutoFit/>
          </a:body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Some parts of the ship are light and open. This is the Promenade Saloon.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floors are made of wooden planks which are sometimes uneven and have gaps between them but are completely safe.</a:t>
            </a:r>
          </a:p>
        </p:txBody>
      </p:sp>
      <p:pic>
        <p:nvPicPr>
          <p:cNvPr id="12" name="Picture 2">
            <a:extLst>
              <a:ext uri="{FF2B5EF4-FFF2-40B4-BE49-F238E27FC236}">
                <a16:creationId xmlns:a16="http://schemas.microsoft.com/office/drawing/2014/main" id="{B0FEFA1E-CC78-43F8-A4A2-66F32919A02B}"/>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47" r="3765"/>
          <a:stretch/>
        </p:blipFill>
        <p:spPr bwMode="auto">
          <a:xfrm>
            <a:off x="817127" y="507677"/>
            <a:ext cx="5135610" cy="3674032"/>
          </a:xfrm>
          <a:prstGeom prst="rect">
            <a:avLst/>
          </a:prstGeom>
          <a:noFill/>
          <a:ln w="38100">
            <a:solidFill>
              <a:schemeClr val="tx1"/>
            </a:solidFill>
          </a:ln>
        </p:spPr>
      </p:pic>
      <p:pic>
        <p:nvPicPr>
          <p:cNvPr id="4" name="Picture 3" descr="A picture containing building, step, arch&#10;&#10;Description automatically generated">
            <a:extLst>
              <a:ext uri="{FF2B5EF4-FFF2-40B4-BE49-F238E27FC236}">
                <a16:creationId xmlns:a16="http://schemas.microsoft.com/office/drawing/2014/main" id="{7023DF55-3591-4982-95C9-65359E813EC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39" r="2220"/>
          <a:stretch/>
        </p:blipFill>
        <p:spPr>
          <a:xfrm>
            <a:off x="6456040" y="506053"/>
            <a:ext cx="5135610" cy="3674032"/>
          </a:xfrm>
          <a:prstGeom prst="rect">
            <a:avLst/>
          </a:prstGeom>
          <a:ln w="38100">
            <a:solidFill>
              <a:schemeClr val="tx1"/>
            </a:solid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F7737D50-4CC3-4304-A9D8-243CC575FC6A}"/>
              </a:ext>
            </a:extLst>
          </p:cNvPr>
          <p:cNvSpPr txBox="1"/>
          <p:nvPr/>
        </p:nvSpPr>
        <p:spPr>
          <a:xfrm>
            <a:off x="7320136" y="332656"/>
            <a:ext cx="4392488" cy="5114605"/>
          </a:xfrm>
          <a:prstGeom prst="rect">
            <a:avLst/>
          </a:prstGeom>
          <a:noFill/>
        </p:spPr>
        <p:txBody>
          <a:bodyPr wrap="square">
            <a:spAutoFit/>
          </a:bodyPr>
          <a:lstStyle/>
          <a:p>
            <a:pPr lvl="0">
              <a:lnSpc>
                <a:spcPct val="150000"/>
              </a:lnSpc>
              <a:defRPr/>
            </a:pPr>
            <a:r>
              <a:rPr lang="en-GB" sz="2000" dirty="0">
                <a:solidFill>
                  <a:prstClr val="black"/>
                </a:solidFill>
                <a:latin typeface="Aptos" panose="020B0004020202020204" pitchFamily="34" charset="0"/>
                <a:cs typeface="Arial" panose="020B0604020202020204" pitchFamily="34" charset="0"/>
              </a:rPr>
              <a:t>There are mannequins in many rooms on the ship. </a:t>
            </a: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They represent real people who travelled on the ship in the past.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They are made of plastic and cannot move or speak.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lvl="0">
              <a:lnSpc>
                <a:spcPct val="150000"/>
              </a:lnSpc>
              <a:defRPr/>
            </a:pPr>
            <a:r>
              <a:rPr lang="en-GB" sz="2000" dirty="0">
                <a:solidFill>
                  <a:prstClr val="black"/>
                </a:solidFill>
                <a:latin typeface="Aptos" panose="020B0004020202020204" pitchFamily="34" charset="0"/>
                <a:cs typeface="Arial" panose="020B0604020202020204" pitchFamily="34" charset="0"/>
              </a:rPr>
              <a:t>The mannequin in this picture is of a doctor called Samuel Archer who travelled on the ship. </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Picture 3" descr="A picture containing indoor, person, wall, floor&#10;&#10;Description automatically generated">
            <a:extLst>
              <a:ext uri="{FF2B5EF4-FFF2-40B4-BE49-F238E27FC236}">
                <a16:creationId xmlns:a16="http://schemas.microsoft.com/office/drawing/2014/main" id="{B48108D9-9CCE-412F-84F0-B8B716D15B34}"/>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5000" contrast="1000"/>
                    </a14:imgEffect>
                  </a14:imgLayer>
                </a14:imgProps>
              </a:ext>
              <a:ext uri="{28A0092B-C50C-407E-A947-70E740481C1C}">
                <a14:useLocalDpi xmlns:a14="http://schemas.microsoft.com/office/drawing/2010/main" val="0"/>
              </a:ext>
            </a:extLst>
          </a:blip>
          <a:srcRect l="17011" t="-232" r="13432" b="232"/>
          <a:stretch/>
        </p:blipFill>
        <p:spPr>
          <a:xfrm>
            <a:off x="0" y="-28575"/>
            <a:ext cx="7174362" cy="6858000"/>
          </a:xfrm>
          <a:prstGeom prst="rect">
            <a:avLst/>
          </a:prstGeom>
          <a:ln w="38100">
            <a:solidFill>
              <a:schemeClr val="tx1"/>
            </a:solidFill>
          </a:ln>
        </p:spPr>
      </p:pic>
    </p:spTree>
    <p:extLst>
      <p:ext uri="{BB962C8B-B14F-4D97-AF65-F5344CB8AC3E}">
        <p14:creationId xmlns:p14="http://schemas.microsoft.com/office/powerpoint/2010/main" val="32224192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740417BF-106E-4B6D-8AFF-C210B4A6B6D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58" name="Rectangle 7">
            <a:extLst>
              <a:ext uri="{FF2B5EF4-FFF2-40B4-BE49-F238E27FC236}">
                <a16:creationId xmlns:a16="http://schemas.microsoft.com/office/drawing/2014/main" id="{666052AD-AE1C-4CAC-A7A9-1BAFA0430BB2}"/>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1" name="Rectangle 3">
            <a:extLst>
              <a:ext uri="{FF2B5EF4-FFF2-40B4-BE49-F238E27FC236}">
                <a16:creationId xmlns:a16="http://schemas.microsoft.com/office/drawing/2014/main" id="{54CC65F0-2C35-4724-890E-CE05CFA29A2A}"/>
              </a:ext>
            </a:extLst>
          </p:cNvPr>
          <p:cNvSpPr>
            <a:spLocks noChangeArrowheads="1"/>
          </p:cNvSpPr>
          <p:nvPr/>
        </p:nvSpPr>
        <p:spPr bwMode="auto">
          <a:xfrm>
            <a:off x="1524000" y="28575"/>
            <a:ext cx="11080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5062" name="Rectangle 4">
            <a:extLst>
              <a:ext uri="{FF2B5EF4-FFF2-40B4-BE49-F238E27FC236}">
                <a16:creationId xmlns:a16="http://schemas.microsoft.com/office/drawing/2014/main" id="{089880F3-B11C-4C30-A966-6304FD3ED6B8}"/>
              </a:ext>
            </a:extLst>
          </p:cNvPr>
          <p:cNvSpPr>
            <a:spLocks noChangeArrowheads="1"/>
          </p:cNvSpPr>
          <p:nvPr/>
        </p:nvSpPr>
        <p:spPr bwMode="auto">
          <a:xfrm>
            <a:off x="1524000" y="270510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02DCC03A-7326-4006-BB20-A1ED8F38F336}"/>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5065" name="Rectangle 9">
            <a:extLst>
              <a:ext uri="{FF2B5EF4-FFF2-40B4-BE49-F238E27FC236}">
                <a16:creationId xmlns:a16="http://schemas.microsoft.com/office/drawing/2014/main" id="{B5BA116B-7267-4D48-9154-392CCFE81655}"/>
              </a:ext>
            </a:extLst>
          </p:cNvPr>
          <p:cNvSpPr>
            <a:spLocks noChangeArrowheads="1"/>
          </p:cNvSpPr>
          <p:nvPr/>
        </p:nvSpPr>
        <p:spPr bwMode="auto">
          <a:xfrm>
            <a:off x="1524000" y="2724150"/>
            <a:ext cx="203200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45720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1E5797C5-27A0-49A3-9E8E-BFBFF01AB305}"/>
              </a:ext>
            </a:extLst>
          </p:cNvPr>
          <p:cNvSpPr txBox="1"/>
          <p:nvPr/>
        </p:nvSpPr>
        <p:spPr>
          <a:xfrm>
            <a:off x="7320136" y="347822"/>
            <a:ext cx="4608512" cy="5576270"/>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will hear recordings of sounds like people talking, violins playing and babies crying.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GB" sz="2000"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will smell unusual smells. These are designed to help us imagine what life was like in the past.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sounds and smells in most rooms. Some of the sounds play automatically and some are trigged by sensors as we pass by.</a:t>
            </a:r>
          </a:p>
        </p:txBody>
      </p:sp>
      <p:pic>
        <p:nvPicPr>
          <p:cNvPr id="10" name="Picture 9">
            <a:extLst>
              <a:ext uri="{FF2B5EF4-FFF2-40B4-BE49-F238E27FC236}">
                <a16:creationId xmlns:a16="http://schemas.microsoft.com/office/drawing/2014/main" id="{C6034F49-22FA-4175-9C40-4F57CE4798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292" r="21300"/>
          <a:stretch/>
        </p:blipFill>
        <p:spPr bwMode="auto">
          <a:xfrm>
            <a:off x="1" y="-4898"/>
            <a:ext cx="7176120" cy="6888794"/>
          </a:xfrm>
          <a:prstGeom prst="rect">
            <a:avLst/>
          </a:prstGeom>
          <a:noFill/>
          <a:ln w="38100">
            <a:solidFill>
              <a:schemeClr val="tx1"/>
            </a:solidFill>
            <a:miter lim="800000"/>
            <a:headEnd/>
            <a:tailEnd/>
          </a:ln>
        </p:spPr>
      </p:pic>
    </p:spTree>
    <p:extLst>
      <p:ext uri="{BB962C8B-B14F-4D97-AF65-F5344CB8AC3E}">
        <p14:creationId xmlns:p14="http://schemas.microsoft.com/office/powerpoint/2010/main" val="47723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7656B4-C067-43AA-8B6D-4915A567C0CD}"/>
              </a:ext>
            </a:extLst>
          </p:cNvPr>
          <p:cNvSpPr txBox="1"/>
          <p:nvPr/>
        </p:nvSpPr>
        <p:spPr>
          <a:xfrm>
            <a:off x="551384" y="404664"/>
            <a:ext cx="871296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Inside Being Brunel</a:t>
            </a:r>
          </a:p>
        </p:txBody>
      </p:sp>
      <p:sp>
        <p:nvSpPr>
          <p:cNvPr id="5" name="TextBox 4">
            <a:extLst>
              <a:ext uri="{FF2B5EF4-FFF2-40B4-BE49-F238E27FC236}">
                <a16:creationId xmlns:a16="http://schemas.microsoft.com/office/drawing/2014/main" id="{22C5B396-ED08-4D77-B6F6-1C5F37B30A4F}"/>
              </a:ext>
            </a:extLst>
          </p:cNvPr>
          <p:cNvSpPr txBox="1"/>
          <p:nvPr/>
        </p:nvSpPr>
        <p:spPr>
          <a:xfrm>
            <a:off x="529192" y="4710043"/>
            <a:ext cx="4702712"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first room in the museum. It is a recreation of Brunel’s Dining Room at his house in London.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can watch videos of actors playing his family members and play games on computers in the table.</a:t>
            </a:r>
          </a:p>
        </p:txBody>
      </p:sp>
      <p:pic>
        <p:nvPicPr>
          <p:cNvPr id="11" name="Picture 10" descr="A picture containing floor, indoor, room, ceiling&#10;&#10;Description automatically generated">
            <a:extLst>
              <a:ext uri="{FF2B5EF4-FFF2-40B4-BE49-F238E27FC236}">
                <a16:creationId xmlns:a16="http://schemas.microsoft.com/office/drawing/2014/main" id="{76E9362C-9ECA-4075-958D-8C0FABD2538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81916" y="1325496"/>
            <a:ext cx="4886400" cy="3257600"/>
          </a:xfrm>
          <a:prstGeom prst="rect">
            <a:avLst/>
          </a:prstGeom>
          <a:ln w="28575">
            <a:solidFill>
              <a:schemeClr val="tx1"/>
            </a:solidFill>
          </a:ln>
        </p:spPr>
      </p:pic>
      <p:sp>
        <p:nvSpPr>
          <p:cNvPr id="14" name="TextBox 13">
            <a:extLst>
              <a:ext uri="{FF2B5EF4-FFF2-40B4-BE49-F238E27FC236}">
                <a16:creationId xmlns:a16="http://schemas.microsoft.com/office/drawing/2014/main" id="{8784ADD3-0E67-49BF-81DF-DB304D7B34DA}"/>
              </a:ext>
            </a:extLst>
          </p:cNvPr>
          <p:cNvSpPr txBox="1"/>
          <p:nvPr/>
        </p:nvSpPr>
        <p:spPr>
          <a:xfrm>
            <a:off x="6168008" y="4710043"/>
            <a:ext cx="4702712"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This is the main room in the museum. We can learn about Brunel’s projects.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are drawers we can open and there is a railway carriage we can go inside that slowly rocks as if it was moving on a railway line.</a:t>
            </a:r>
          </a:p>
        </p:txBody>
      </p:sp>
      <p:pic>
        <p:nvPicPr>
          <p:cNvPr id="7" name="Picture 6">
            <a:extLst>
              <a:ext uri="{FF2B5EF4-FFF2-40B4-BE49-F238E27FC236}">
                <a16:creationId xmlns:a16="http://schemas.microsoft.com/office/drawing/2014/main" id="{291439CB-F837-4F59-ABF7-6D82D1023AD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330631" y="1325496"/>
            <a:ext cx="4343466" cy="3257600"/>
          </a:xfrm>
          <a:prstGeom prst="rect">
            <a:avLst/>
          </a:prstGeom>
          <a:ln w="28575">
            <a:solidFill>
              <a:schemeClr val="tx1"/>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600056" y="436510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With our helpers we can choose to go through the door and watch a video about Brunel.</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2031325"/>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On the first floor of the main room, we have a choice where to explore next.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prstClr val="black"/>
              </a:solidFill>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is always a member of staff or a volunteer in the museum, and they can help us, and our helpers, choose which parts of the museum to explore next. </a:t>
            </a:r>
          </a:p>
        </p:txBody>
      </p:sp>
      <p:pic>
        <p:nvPicPr>
          <p:cNvPr id="6" name="Picture 5" descr="A picture containing indoor&#10;&#10;Description automatically generated">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95400" y="620688"/>
            <a:ext cx="5184576" cy="3458123"/>
          </a:xfrm>
          <a:prstGeom prst="rect">
            <a:avLst/>
          </a:prstGeom>
          <a:ln w="28575">
            <a:solidFill>
              <a:schemeClr val="tx1"/>
            </a:solidFill>
          </a:ln>
        </p:spPr>
      </p:pic>
      <p:pic>
        <p:nvPicPr>
          <p:cNvPr id="8" name="Picture 7">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rot="5400000">
            <a:off x="7230515" y="1023654"/>
            <a:ext cx="3491609" cy="2618706"/>
          </a:xfrm>
          <a:prstGeom prst="rect">
            <a:avLst/>
          </a:prstGeom>
          <a:ln w="28575">
            <a:solidFill>
              <a:schemeClr val="tx1"/>
            </a:solidFill>
          </a:ln>
        </p:spPr>
      </p:pic>
    </p:spTree>
    <p:extLst>
      <p:ext uri="{BB962C8B-B14F-4D97-AF65-F5344CB8AC3E}">
        <p14:creationId xmlns:p14="http://schemas.microsoft.com/office/powerpoint/2010/main" val="4993390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A068E3C-68EC-4EA5-A438-5F57712A2F10}"/>
              </a:ext>
            </a:extLst>
          </p:cNvPr>
          <p:cNvSpPr txBox="1"/>
          <p:nvPr/>
        </p:nvSpPr>
        <p:spPr>
          <a:xfrm>
            <a:off x="6456040" y="4340725"/>
            <a:ext cx="5040560" cy="646331"/>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We might choose to visit Brunel’s office. We can sit in his chair and read his letters. </a:t>
            </a:r>
          </a:p>
        </p:txBody>
      </p:sp>
      <p:sp>
        <p:nvSpPr>
          <p:cNvPr id="4" name="TextBox 3">
            <a:extLst>
              <a:ext uri="{FF2B5EF4-FFF2-40B4-BE49-F238E27FC236}">
                <a16:creationId xmlns:a16="http://schemas.microsoft.com/office/drawing/2014/main" id="{0B6A9F23-06A7-438C-90C7-84A3C69AE437}"/>
              </a:ext>
            </a:extLst>
          </p:cNvPr>
          <p:cNvSpPr txBox="1"/>
          <p:nvPr/>
        </p:nvSpPr>
        <p:spPr>
          <a:xfrm>
            <a:off x="695400" y="4365105"/>
            <a:ext cx="5040560" cy="1754326"/>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Inside Brunel’s Mind, the room is dark, and the video is from Brunel’s point of view and features flashing lights and smoke effects.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If we don’t want to watch the video, we can walk through and into the next room. </a:t>
            </a:r>
          </a:p>
        </p:txBody>
      </p:sp>
      <p:pic>
        <p:nvPicPr>
          <p:cNvPr id="6" name="Picture 5">
            <a:extLst>
              <a:ext uri="{FF2B5EF4-FFF2-40B4-BE49-F238E27FC236}">
                <a16:creationId xmlns:a16="http://schemas.microsoft.com/office/drawing/2014/main" id="{6DABB7E8-20C9-41F9-98E4-AF03A06361AB}"/>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95400" y="581725"/>
            <a:ext cx="4655478" cy="3491609"/>
          </a:xfrm>
          <a:prstGeom prst="rect">
            <a:avLst/>
          </a:prstGeom>
          <a:ln w="28575">
            <a:solidFill>
              <a:schemeClr val="tx1"/>
            </a:solidFill>
          </a:ln>
        </p:spPr>
      </p:pic>
      <p:pic>
        <p:nvPicPr>
          <p:cNvPr id="8" name="Picture 7" descr="A room with a table and chairs&#10;&#10;Description automatically generated with low confidence">
            <a:extLst>
              <a:ext uri="{FF2B5EF4-FFF2-40B4-BE49-F238E27FC236}">
                <a16:creationId xmlns:a16="http://schemas.microsoft.com/office/drawing/2014/main" id="{75362489-D67B-4245-BAEA-99C0768EECD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528050" y="587202"/>
            <a:ext cx="5069654" cy="3491609"/>
          </a:xfrm>
          <a:prstGeom prst="rect">
            <a:avLst/>
          </a:prstGeom>
          <a:ln w="28575">
            <a:solidFill>
              <a:schemeClr val="tx1"/>
            </a:solidFill>
          </a:ln>
        </p:spPr>
      </p:pic>
    </p:spTree>
    <p:extLst>
      <p:ext uri="{BB962C8B-B14F-4D97-AF65-F5344CB8AC3E}">
        <p14:creationId xmlns:p14="http://schemas.microsoft.com/office/powerpoint/2010/main" val="1087730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FF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E72F983-05AE-41B7-907B-848D88772A70}"/>
              </a:ext>
            </a:extLst>
          </p:cNvPr>
          <p:cNvSpPr txBox="1"/>
          <p:nvPr/>
        </p:nvSpPr>
        <p:spPr>
          <a:xfrm>
            <a:off x="3187564" y="1237144"/>
            <a:ext cx="7848872" cy="142128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male, female and accessible toilets in the Visitor Centre, Dockyard Museum and on the lowest deck of the ship. There is an accessible toilet in the entrance to Being Brunel.   </a:t>
            </a:r>
          </a:p>
        </p:txBody>
      </p:sp>
      <p:pic>
        <p:nvPicPr>
          <p:cNvPr id="47115" name="Picture 3">
            <a:extLst>
              <a:ext uri="{FF2B5EF4-FFF2-40B4-BE49-F238E27FC236}">
                <a16:creationId xmlns:a16="http://schemas.microsoft.com/office/drawing/2014/main" id="{5A81F933-2A46-47A0-B79B-35F71074D13C}"/>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4038" y="1269502"/>
            <a:ext cx="2964073" cy="395153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92C410D-ED02-4684-AE9B-B6BA7EED9C6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37004" y="2780928"/>
            <a:ext cx="2963652" cy="3951535"/>
          </a:xfrm>
          <a:prstGeom prst="rect">
            <a:avLst/>
          </a:prstGeom>
          <a:ln w="38100">
            <a:solidFill>
              <a:schemeClr val="tx1"/>
            </a:solidFill>
          </a:ln>
        </p:spPr>
      </p:pic>
      <p:sp>
        <p:nvSpPr>
          <p:cNvPr id="9" name="TextBox 8">
            <a:extLst>
              <a:ext uri="{FF2B5EF4-FFF2-40B4-BE49-F238E27FC236}">
                <a16:creationId xmlns:a16="http://schemas.microsoft.com/office/drawing/2014/main" id="{23923138-DF99-468E-93A8-CD5F381B0646}"/>
              </a:ext>
            </a:extLst>
          </p:cNvPr>
          <p:cNvSpPr txBox="1"/>
          <p:nvPr/>
        </p:nvSpPr>
        <p:spPr>
          <a:xfrm>
            <a:off x="1055440" y="5678573"/>
            <a:ext cx="8083952" cy="509627"/>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lots of wooden stairs, like these in the Dockyard </a:t>
            </a:r>
            <a:r>
              <a:rPr lang="en-GB" sz="2000" dirty="0">
                <a:solidFill>
                  <a:prstClr val="black"/>
                </a:solidFill>
                <a:latin typeface="Aptos" panose="020B0004020202020204" pitchFamily="34" charset="0"/>
                <a:cs typeface="Arial" panose="020B0604020202020204" pitchFamily="34" charset="0"/>
              </a:rPr>
              <a:t>Museum.</a:t>
            </a: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67560C3-CEDE-4F77-8613-309A69A07DAC}"/>
              </a:ext>
            </a:extLst>
          </p:cNvPr>
          <p:cNvSpPr txBox="1"/>
          <p:nvPr/>
        </p:nvSpPr>
        <p:spPr>
          <a:xfrm>
            <a:off x="191344" y="206707"/>
            <a:ext cx="4032448" cy="646331"/>
          </a:xfrm>
          <a:prstGeom prst="rect">
            <a:avLst/>
          </a:prstGeom>
          <a:noFill/>
        </p:spPr>
        <p:txBody>
          <a:bodyPr wrap="square" rtlCol="0">
            <a:spAutoFit/>
          </a:bodyPr>
          <a:lstStyle/>
          <a:p>
            <a:r>
              <a:rPr lang="en-GB" sz="3600" b="1" dirty="0">
                <a:latin typeface="Aptos" panose="020B0004020202020204" pitchFamily="34" charset="0"/>
              </a:rPr>
              <a:t>Useful Places</a:t>
            </a:r>
            <a:endParaRPr lang="en-GB" sz="3600" dirty="0">
              <a:latin typeface="Aptos" panose="020B0004020202020204" pitchFamily="34" charset="0"/>
            </a:endParaRPr>
          </a:p>
        </p:txBody>
      </p:sp>
      <p:sp>
        <p:nvSpPr>
          <p:cNvPr id="4" name="TextBox 3">
            <a:extLst>
              <a:ext uri="{FF2B5EF4-FFF2-40B4-BE49-F238E27FC236}">
                <a16:creationId xmlns:a16="http://schemas.microsoft.com/office/drawing/2014/main" id="{24B4B3C2-A017-4CBD-B23F-EE215C23E2EA}"/>
              </a:ext>
            </a:extLst>
          </p:cNvPr>
          <p:cNvSpPr txBox="1"/>
          <p:nvPr/>
        </p:nvSpPr>
        <p:spPr>
          <a:xfrm>
            <a:off x="3287688" y="3027356"/>
            <a:ext cx="5184576" cy="1292662"/>
          </a:xfrm>
          <a:prstGeom prst="rect">
            <a:avLst/>
          </a:prstGeom>
          <a:noFill/>
        </p:spPr>
        <p:txBody>
          <a:bodyPr wrap="square" rtlCol="0">
            <a:spAutoFit/>
          </a:bodyPr>
          <a:lstStyle/>
          <a:p>
            <a:pPr>
              <a:lnSpc>
                <a:spcPct val="150000"/>
              </a:lnSpc>
            </a:pPr>
            <a:r>
              <a:rPr lang="en-GB" sz="2000" dirty="0">
                <a:solidFill>
                  <a:prstClr val="black"/>
                </a:solidFill>
                <a:latin typeface="Aptos" panose="020B0004020202020204" pitchFamily="34" charset="0"/>
              </a:rPr>
              <a:t>In the Visitor Centre toilets there are both paper towels and hand driers.</a:t>
            </a:r>
          </a:p>
          <a:p>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5DA495-5F00-4C01-A4F3-C9F569B77870}"/>
              </a:ext>
            </a:extLst>
          </p:cNvPr>
          <p:cNvSpPr txBox="1"/>
          <p:nvPr/>
        </p:nvSpPr>
        <p:spPr>
          <a:xfrm>
            <a:off x="7752184" y="620688"/>
            <a:ext cx="4104456" cy="445705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are going to visit a ship called the SS Great Britain.</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on the ship and see what life was like for people in the past. We can also go into the dry dock and in the museums.</a:t>
            </a:r>
          </a:p>
        </p:txBody>
      </p:sp>
      <p:pic>
        <p:nvPicPr>
          <p:cNvPr id="3" name="Picture 2" descr="A picture containing sky, outdoor, bridge, ride&#10;&#10;Description automatically generated">
            <a:extLst>
              <a:ext uri="{FF2B5EF4-FFF2-40B4-BE49-F238E27FC236}">
                <a16:creationId xmlns:a16="http://schemas.microsoft.com/office/drawing/2014/main" id="{B17175F4-A152-4C34-BC3F-6597CBC6BA8A}"/>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l="20054" r="9264"/>
          <a:stretch/>
        </p:blipFill>
        <p:spPr>
          <a:xfrm>
            <a:off x="0" y="27384"/>
            <a:ext cx="7272808" cy="68580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a:extLst>
              <a:ext uri="{FF2B5EF4-FFF2-40B4-BE49-F238E27FC236}">
                <a16:creationId xmlns:a16="http://schemas.microsoft.com/office/drawing/2014/main" id="{3C59740A-AC1D-45E2-91DA-75B64C799F1F}"/>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7109" name="Rectangle 6">
            <a:extLst>
              <a:ext uri="{FF2B5EF4-FFF2-40B4-BE49-F238E27FC236}">
                <a16:creationId xmlns:a16="http://schemas.microsoft.com/office/drawing/2014/main" id="{1ED68EBE-678F-4789-9985-3E3A31FFBA65}"/>
              </a:ext>
            </a:extLst>
          </p:cNvPr>
          <p:cNvSpPr>
            <a:spLocks noChangeArrowheads="1"/>
          </p:cNvSpPr>
          <p:nvPr/>
        </p:nvSpPr>
        <p:spPr bwMode="auto">
          <a:xfrm>
            <a:off x="5080000" y="7556500"/>
            <a:ext cx="2032000" cy="43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200" b="0" i="0" u="none" strike="noStrike" kern="1200" cap="none" spc="0" normalizeH="0" baseline="0" noProof="0">
                <a:ln>
                  <a:noFill/>
                </a:ln>
                <a:solidFill>
                  <a:srgbClr val="FF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7110" name="Rectangle 7">
            <a:extLst>
              <a:ext uri="{FF2B5EF4-FFF2-40B4-BE49-F238E27FC236}">
                <a16:creationId xmlns:a16="http://schemas.microsoft.com/office/drawing/2014/main" id="{78E60C61-B6F2-4205-A026-EB8C7D0DD846}"/>
              </a:ext>
            </a:extLst>
          </p:cNvPr>
          <p:cNvSpPr>
            <a:spLocks noChangeArrowheads="1"/>
          </p:cNvSpPr>
          <p:nvPr/>
        </p:nvSpPr>
        <p:spPr bwMode="auto">
          <a:xfrm>
            <a:off x="1524000" y="11217275"/>
            <a:ext cx="184150"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27B9F085-D00A-40A3-B4DE-21408311BED6}"/>
              </a:ext>
            </a:extLst>
          </p:cNvPr>
          <p:cNvSpPr txBox="1"/>
          <p:nvPr/>
        </p:nvSpPr>
        <p:spPr>
          <a:xfrm>
            <a:off x="7248128" y="559027"/>
            <a:ext cx="4584923" cy="971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All areas can be accessed by lifts, like this one on the weather deck of the ship.</a:t>
            </a:r>
          </a:p>
        </p:txBody>
      </p:sp>
      <p:pic>
        <p:nvPicPr>
          <p:cNvPr id="5" name="Picture 4">
            <a:extLst>
              <a:ext uri="{FF2B5EF4-FFF2-40B4-BE49-F238E27FC236}">
                <a16:creationId xmlns:a16="http://schemas.microsoft.com/office/drawing/2014/main" id="{BC274B7A-564F-4EF9-8925-2692568249EC}"/>
              </a:ext>
            </a:extLst>
          </p:cNvPr>
          <p:cNvPicPr>
            <a:picLocks noChangeAspect="1"/>
          </p:cNvPicPr>
          <p:nvPr/>
        </p:nvPicPr>
        <p:blipFill>
          <a:blip r:embed="rId2">
            <a:extLst>
              <a:ext uri="{28A0092B-C50C-407E-A947-70E740481C1C}">
                <a14:useLocalDpi xmlns:a14="http://schemas.microsoft.com/office/drawing/2010/main" val="0"/>
              </a:ext>
            </a:extLst>
          </a:blip>
          <a:srcRect l="4182" r="4182"/>
          <a:stretch/>
        </p:blipFill>
        <p:spPr>
          <a:xfrm>
            <a:off x="87512" y="557604"/>
            <a:ext cx="7024488" cy="5742791"/>
          </a:xfrm>
          <a:prstGeom prst="rect">
            <a:avLst/>
          </a:prstGeom>
          <a:ln w="38100">
            <a:solidFill>
              <a:schemeClr val="tx1"/>
            </a:solidFill>
          </a:ln>
        </p:spPr>
      </p:pic>
      <p:sp>
        <p:nvSpPr>
          <p:cNvPr id="7" name="TextBox 6">
            <a:extLst>
              <a:ext uri="{FF2B5EF4-FFF2-40B4-BE49-F238E27FC236}">
                <a16:creationId xmlns:a16="http://schemas.microsoft.com/office/drawing/2014/main" id="{86A3F713-3F2C-4825-B09F-C10D2F9B1BEB}"/>
              </a:ext>
            </a:extLst>
          </p:cNvPr>
          <p:cNvSpPr txBox="1"/>
          <p:nvPr/>
        </p:nvSpPr>
        <p:spPr>
          <a:xfrm>
            <a:off x="7316000" y="3284984"/>
            <a:ext cx="4698373" cy="1882951"/>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If we hear a loud alarm at any point in our visit, we should stand still, quietly and calmly. A member of staff will tell us what to do and where to go.</a:t>
            </a:r>
          </a:p>
        </p:txBody>
      </p:sp>
    </p:spTree>
    <p:extLst>
      <p:ext uri="{BB962C8B-B14F-4D97-AF65-F5344CB8AC3E}">
        <p14:creationId xmlns:p14="http://schemas.microsoft.com/office/powerpoint/2010/main" val="554352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98343" y="319818"/>
            <a:ext cx="8496944" cy="646331"/>
          </a:xfrm>
          <a:prstGeom prst="rect">
            <a:avLst/>
          </a:prstGeom>
          <a:noFill/>
        </p:spPr>
        <p:txBody>
          <a:bodyPr wrap="square" rtlCol="0">
            <a:spAutoFit/>
          </a:bodyPr>
          <a:lstStyle/>
          <a:p>
            <a:pPr algn="ctr"/>
            <a:r>
              <a:rPr lang="en-GB" sz="3600" b="1" dirty="0">
                <a:latin typeface="Aptos" panose="020B0004020202020204" pitchFamily="34" charset="0"/>
              </a:rPr>
              <a:t>When it is time to go back to school</a:t>
            </a:r>
            <a:endParaRPr lang="en-GB" sz="3600" dirty="0">
              <a:latin typeface="Aptos" panose="020B0004020202020204" pitchFamily="34" charset="0"/>
            </a:endParaRPr>
          </a:p>
        </p:txBody>
      </p:sp>
      <p:pic>
        <p:nvPicPr>
          <p:cNvPr id="3074" name="Picture 24"/>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839415" y="1259468"/>
            <a:ext cx="4658453" cy="310563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3073" name="Picture 25" descr="IMG_06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65798" y="1259468"/>
            <a:ext cx="4658454" cy="3105636"/>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1524001" y="55398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
        <p:nvSpPr>
          <p:cNvPr id="6" name="TextBox 5"/>
          <p:cNvSpPr txBox="1"/>
          <p:nvPr/>
        </p:nvSpPr>
        <p:spPr>
          <a:xfrm>
            <a:off x="695400" y="4500111"/>
            <a:ext cx="5523434" cy="369332"/>
          </a:xfrm>
          <a:prstGeom prst="rect">
            <a:avLst/>
          </a:prstGeom>
          <a:noFill/>
        </p:spPr>
        <p:txBody>
          <a:bodyPr wrap="square" rtlCol="0">
            <a:spAutoFit/>
          </a:bodyPr>
          <a:lstStyle/>
          <a:p>
            <a:r>
              <a:rPr lang="en-GB" dirty="0">
                <a:latin typeface="Aptos" panose="020B0004020202020204" pitchFamily="34" charset="0"/>
              </a:rPr>
              <a:t>We will leave together by walking through the shop.</a:t>
            </a:r>
          </a:p>
        </p:txBody>
      </p:sp>
      <p:sp>
        <p:nvSpPr>
          <p:cNvPr id="7" name="TextBox 6"/>
          <p:cNvSpPr txBox="1"/>
          <p:nvPr/>
        </p:nvSpPr>
        <p:spPr>
          <a:xfrm>
            <a:off x="6456040" y="4531499"/>
            <a:ext cx="4624078" cy="369332"/>
          </a:xfrm>
          <a:prstGeom prst="rect">
            <a:avLst/>
          </a:prstGeom>
          <a:noFill/>
        </p:spPr>
        <p:txBody>
          <a:bodyPr wrap="square" rtlCol="0">
            <a:spAutoFit/>
          </a:bodyPr>
          <a:lstStyle/>
          <a:p>
            <a:r>
              <a:rPr lang="en-GB" dirty="0">
                <a:latin typeface="Aptos" panose="020B0004020202020204" pitchFamily="34" charset="0"/>
                <a:ea typeface="Ebrima" panose="02000000000000000000" pitchFamily="2" charset="0"/>
                <a:cs typeface="Ebrima" panose="02000000000000000000" pitchFamily="2" charset="0"/>
              </a:rPr>
              <a:t>Then we will walk to the bus in the car park.</a:t>
            </a:r>
          </a:p>
        </p:txBody>
      </p:sp>
      <p:sp>
        <p:nvSpPr>
          <p:cNvPr id="8" name="TextBox 7"/>
          <p:cNvSpPr txBox="1"/>
          <p:nvPr/>
        </p:nvSpPr>
        <p:spPr>
          <a:xfrm>
            <a:off x="3647728" y="5724525"/>
            <a:ext cx="4764013" cy="369332"/>
          </a:xfrm>
          <a:prstGeom prst="rect">
            <a:avLst/>
          </a:prstGeom>
          <a:noFill/>
        </p:spPr>
        <p:txBody>
          <a:bodyPr wrap="square" rtlCol="0">
            <a:spAutoFit/>
          </a:bodyPr>
          <a:lstStyle/>
          <a:p>
            <a:pPr algn="ctr"/>
            <a:r>
              <a:rPr lang="en-GB" dirty="0">
                <a:latin typeface="Aptos" panose="020B0004020202020204" pitchFamily="34" charset="0"/>
              </a:rPr>
              <a:t>Then the bus will take us back to school.</a:t>
            </a:r>
          </a:p>
        </p:txBody>
      </p:sp>
    </p:spTree>
    <p:extLst>
      <p:ext uri="{BB962C8B-B14F-4D97-AF65-F5344CB8AC3E}">
        <p14:creationId xmlns:p14="http://schemas.microsoft.com/office/powerpoint/2010/main" val="7425813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51384" y="692696"/>
            <a:ext cx="10945216" cy="4647426"/>
          </a:xfrm>
          <a:prstGeom prst="rect">
            <a:avLst/>
          </a:prstGeom>
          <a:noFill/>
        </p:spPr>
        <p:txBody>
          <a:bodyPr wrap="square" rtlCol="0">
            <a:spAutoFit/>
          </a:bodyPr>
          <a:lstStyle/>
          <a:p>
            <a:r>
              <a:rPr lang="en-GB" sz="2000" dirty="0">
                <a:latin typeface="Aptos" panose="020B0004020202020204" pitchFamily="34" charset="0"/>
              </a:rPr>
              <a:t>To discuss specific access or educational needs please call 0117 926 0680 and ask to speak to the Education Team.</a:t>
            </a:r>
          </a:p>
          <a:p>
            <a:endParaRPr lang="en-GB" b="1" dirty="0">
              <a:latin typeface="Aptos" panose="020B0004020202020204" pitchFamily="34" charset="0"/>
            </a:endParaRPr>
          </a:p>
          <a:p>
            <a:endParaRPr lang="en-GB" b="1" dirty="0">
              <a:latin typeface="Aptos" panose="020B0004020202020204" pitchFamily="34" charset="0"/>
            </a:endParaRPr>
          </a:p>
          <a:p>
            <a:pPr>
              <a:spcAft>
                <a:spcPts val="600"/>
              </a:spcAft>
            </a:pPr>
            <a:r>
              <a:rPr lang="en-GB" b="1" dirty="0">
                <a:latin typeface="Aptos" panose="020B0004020202020204" pitchFamily="34" charset="0"/>
              </a:rPr>
              <a:t>Brunel’s SS Great Britain </a:t>
            </a:r>
          </a:p>
          <a:p>
            <a:pPr>
              <a:spcAft>
                <a:spcPts val="600"/>
              </a:spcAft>
            </a:pPr>
            <a:r>
              <a:rPr lang="en-GB" dirty="0">
                <a:latin typeface="Aptos" panose="020B0004020202020204" pitchFamily="34" charset="0"/>
              </a:rPr>
              <a:t>Great Western Dockyard </a:t>
            </a:r>
          </a:p>
          <a:p>
            <a:pPr>
              <a:spcAft>
                <a:spcPts val="600"/>
              </a:spcAft>
            </a:pPr>
            <a:r>
              <a:rPr lang="en-GB" dirty="0">
                <a:latin typeface="Aptos" panose="020B0004020202020204" pitchFamily="34" charset="0"/>
              </a:rPr>
              <a:t>Bristol England </a:t>
            </a:r>
          </a:p>
          <a:p>
            <a:pPr>
              <a:spcAft>
                <a:spcPts val="600"/>
              </a:spcAft>
            </a:pPr>
            <a:r>
              <a:rPr lang="en-GB" dirty="0">
                <a:latin typeface="Aptos" panose="020B0004020202020204" pitchFamily="34" charset="0"/>
              </a:rPr>
              <a:t>United Kingdom </a:t>
            </a:r>
          </a:p>
          <a:p>
            <a:pPr>
              <a:spcAft>
                <a:spcPts val="600"/>
              </a:spcAft>
            </a:pPr>
            <a:r>
              <a:rPr lang="en-GB" dirty="0">
                <a:latin typeface="Aptos" panose="020B0004020202020204" pitchFamily="34" charset="0"/>
              </a:rPr>
              <a:t>BS1 6TY</a:t>
            </a:r>
          </a:p>
          <a:p>
            <a:pPr>
              <a:spcAft>
                <a:spcPts val="600"/>
              </a:spcAft>
            </a:pPr>
            <a:r>
              <a:rPr lang="en-GB" b="1" dirty="0">
                <a:latin typeface="Aptos" panose="020B0004020202020204" pitchFamily="34" charset="0"/>
              </a:rPr>
              <a:t>Tel: </a:t>
            </a:r>
            <a:r>
              <a:rPr lang="en-GB" dirty="0">
                <a:latin typeface="Aptos" panose="020B0004020202020204" pitchFamily="34" charset="0"/>
              </a:rPr>
              <a:t>0117 926 0680</a:t>
            </a:r>
          </a:p>
          <a:p>
            <a:pPr>
              <a:spcAft>
                <a:spcPts val="600"/>
              </a:spcAft>
            </a:pPr>
            <a:r>
              <a:rPr lang="en-GB" b="1" dirty="0">
                <a:latin typeface="Aptos" panose="020B0004020202020204" pitchFamily="34" charset="0"/>
              </a:rPr>
              <a:t>Email:</a:t>
            </a:r>
            <a:r>
              <a:rPr lang="en-GB" dirty="0">
                <a:latin typeface="Aptos" panose="020B0004020202020204" pitchFamily="34" charset="0"/>
              </a:rPr>
              <a:t> </a:t>
            </a:r>
            <a:r>
              <a:rPr lang="en-GB" dirty="0">
                <a:latin typeface="Aptos" panose="020B0004020202020204" pitchFamily="34" charset="0"/>
                <a:hlinkClick r:id="rId2"/>
              </a:rPr>
              <a:t>learning@ssgreatbritain.org</a:t>
            </a:r>
            <a:r>
              <a:rPr lang="en-GB" dirty="0">
                <a:latin typeface="Aptos" panose="020B0004020202020204" pitchFamily="34" charset="0"/>
              </a:rPr>
              <a:t> </a:t>
            </a:r>
          </a:p>
          <a:p>
            <a:pPr>
              <a:spcAft>
                <a:spcPts val="600"/>
              </a:spcAft>
            </a:pPr>
            <a:r>
              <a:rPr lang="en-GB" b="1" dirty="0">
                <a:latin typeface="Aptos" panose="020B0004020202020204" pitchFamily="34" charset="0"/>
              </a:rPr>
              <a:t>Web: </a:t>
            </a:r>
            <a:r>
              <a:rPr lang="en-GB" dirty="0">
                <a:latin typeface="Aptos" panose="020B0004020202020204" pitchFamily="34" charset="0"/>
              </a:rPr>
              <a:t>ssgreatbritain.org</a:t>
            </a:r>
          </a:p>
          <a:p>
            <a:endParaRPr lang="en-GB" b="1" dirty="0">
              <a:latin typeface="Georgia" panose="02040502050405020303" pitchFamily="18" charset="0"/>
            </a:endParaRPr>
          </a:p>
          <a:p>
            <a:endParaRPr lang="en-GB" b="1" dirty="0">
              <a:latin typeface="Century Gothic" pitchFamily="34" charset="0"/>
            </a:endParaRPr>
          </a:p>
        </p:txBody>
      </p:sp>
      <p:sp>
        <p:nvSpPr>
          <p:cNvPr id="5" name="TextBox 3">
            <a:extLst>
              <a:ext uri="{FF2B5EF4-FFF2-40B4-BE49-F238E27FC236}">
                <a16:creationId xmlns:a16="http://schemas.microsoft.com/office/drawing/2014/main" id="{2C59DC22-B424-4938-BB38-2753602C5046}"/>
              </a:ext>
            </a:extLst>
          </p:cNvPr>
          <p:cNvSpPr txBox="1">
            <a:spLocks noChangeArrowheads="1"/>
          </p:cNvSpPr>
          <p:nvPr/>
        </p:nvSpPr>
        <p:spPr bwMode="auto">
          <a:xfrm>
            <a:off x="698500" y="6094413"/>
            <a:ext cx="1000601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None/>
            </a:pPr>
            <a:r>
              <a:rPr lang="en-GB" sz="1100" dirty="0">
                <a:latin typeface="Aptos" panose="020B0004020202020204" pitchFamily="34" charset="0"/>
              </a:rPr>
              <a:t>Photographs by: Adam </a:t>
            </a:r>
            <a:r>
              <a:rPr lang="en-GB" sz="1100" dirty="0" err="1">
                <a:latin typeface="Aptos" panose="020B0004020202020204" pitchFamily="34" charset="0"/>
              </a:rPr>
              <a:t>Gasson</a:t>
            </a:r>
            <a:r>
              <a:rPr lang="en-GB" sz="1100" dirty="0">
                <a:latin typeface="Aptos" panose="020B0004020202020204" pitchFamily="34" charset="0"/>
              </a:rPr>
              <a:t>, Lottie Morris, Leila Nichols, John Polatch and Sarah Trubshawe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A59B8B-DBA4-5DE2-1930-A0583887752B}"/>
              </a:ext>
            </a:extLst>
          </p:cNvPr>
          <p:cNvPicPr>
            <a:picLocks noChangeAspect="1"/>
          </p:cNvPicPr>
          <p:nvPr/>
        </p:nvPicPr>
        <p:blipFill rotWithShape="1">
          <a:blip r:embed="rId2"/>
          <a:srcRect l="55941" t="1359" r="9591" b="5144"/>
          <a:stretch/>
        </p:blipFill>
        <p:spPr>
          <a:xfrm>
            <a:off x="4356408" y="597813"/>
            <a:ext cx="3189612" cy="5768029"/>
          </a:xfrm>
          <a:prstGeom prst="rect">
            <a:avLst/>
          </a:prstGeom>
        </p:spPr>
      </p:pic>
      <p:pic>
        <p:nvPicPr>
          <p:cNvPr id="3" name="Picture 2">
            <a:extLst>
              <a:ext uri="{FF2B5EF4-FFF2-40B4-BE49-F238E27FC236}">
                <a16:creationId xmlns:a16="http://schemas.microsoft.com/office/drawing/2014/main" id="{81C6DB73-B207-8B3A-F184-AEF6C8628DAA}"/>
              </a:ext>
            </a:extLst>
          </p:cNvPr>
          <p:cNvPicPr>
            <a:picLocks noChangeAspect="1"/>
          </p:cNvPicPr>
          <p:nvPr/>
        </p:nvPicPr>
        <p:blipFill rotWithShape="1">
          <a:blip r:embed="rId3"/>
          <a:srcRect l="37450" t="4786" r="6979" b="6535"/>
          <a:stretch/>
        </p:blipFill>
        <p:spPr>
          <a:xfrm>
            <a:off x="479375" y="197528"/>
            <a:ext cx="3686987" cy="3923930"/>
          </a:xfrm>
          <a:prstGeom prst="rect">
            <a:avLst/>
          </a:prstGeom>
        </p:spPr>
      </p:pic>
      <p:sp>
        <p:nvSpPr>
          <p:cNvPr id="4" name="TextBox 3">
            <a:extLst>
              <a:ext uri="{FF2B5EF4-FFF2-40B4-BE49-F238E27FC236}">
                <a16:creationId xmlns:a16="http://schemas.microsoft.com/office/drawing/2014/main" id="{8BC21319-898B-5066-7D97-EE6132297780}"/>
              </a:ext>
            </a:extLst>
          </p:cNvPr>
          <p:cNvSpPr txBox="1"/>
          <p:nvPr/>
        </p:nvSpPr>
        <p:spPr>
          <a:xfrm>
            <a:off x="7764572" y="412750"/>
            <a:ext cx="359812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People who can help us</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3AF16C18-1188-3523-88A8-1FB9C4476498}"/>
              </a:ext>
            </a:extLst>
          </p:cNvPr>
          <p:cNvSpPr txBox="1"/>
          <p:nvPr/>
        </p:nvSpPr>
        <p:spPr>
          <a:xfrm>
            <a:off x="7764572" y="1613079"/>
            <a:ext cx="3948052" cy="455509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Most staff and volunteers wear red and black uniforms and also wear a name badge.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ea typeface="+mn-ea"/>
                <a:cs typeface="Arial" panose="020B0604020202020204" pitchFamily="34" charset="0"/>
              </a:rPr>
              <a:t>There are sometimes people dressed in Victorian costume. You might meet someone dressed as Isambard Kingdom Brunel, the engineer who designed the ship.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pic>
        <p:nvPicPr>
          <p:cNvPr id="8" name="Picture 7" descr="A picture containing person, outdoor, dressed&#10;&#10;Description automatically generated">
            <a:extLst>
              <a:ext uri="{FF2B5EF4-FFF2-40B4-BE49-F238E27FC236}">
                <a16:creationId xmlns:a16="http://schemas.microsoft.com/office/drawing/2014/main" id="{EC08A6D3-F42D-E5E1-B4B8-E10083E212D7}"/>
              </a:ext>
            </a:extLst>
          </p:cNvPr>
          <p:cNvPicPr>
            <a:picLocks noChangeAspect="1"/>
          </p:cNvPicPr>
          <p:nvPr/>
        </p:nvPicPr>
        <p:blipFill rotWithShape="1">
          <a:blip r:embed="rId4">
            <a:extLst>
              <a:ext uri="{28A0092B-C50C-407E-A947-70E740481C1C}">
                <a14:useLocalDpi xmlns:a14="http://schemas.microsoft.com/office/drawing/2010/main" val="0"/>
              </a:ext>
            </a:extLst>
          </a:blip>
          <a:srcRect l="3625" r="405"/>
          <a:stretch/>
        </p:blipFill>
        <p:spPr>
          <a:xfrm>
            <a:off x="479376" y="4230148"/>
            <a:ext cx="3686986" cy="2561208"/>
          </a:xfrm>
          <a:prstGeom prst="rect">
            <a:avLst/>
          </a:prstGeom>
        </p:spPr>
      </p:pic>
    </p:spTree>
    <p:extLst>
      <p:ext uri="{BB962C8B-B14F-4D97-AF65-F5344CB8AC3E}">
        <p14:creationId xmlns:p14="http://schemas.microsoft.com/office/powerpoint/2010/main" val="319749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6" descr="IMG_062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961" y="1173923"/>
            <a:ext cx="5082380" cy="3384377"/>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pic>
        <p:nvPicPr>
          <p:cNvPr id="1025" name="Picture 5"/>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bwMode="auto">
          <a:xfrm>
            <a:off x="6168008" y="1124744"/>
            <a:ext cx="5184576" cy="3456384"/>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4"/>
          <p:cNvSpPr>
            <a:spLocks noChangeArrowheads="1"/>
          </p:cNvSpPr>
          <p:nvPr/>
        </p:nvSpPr>
        <p:spPr bwMode="auto">
          <a:xfrm>
            <a:off x="1524000" y="3028920"/>
            <a:ext cx="110799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altLang="en-US" sz="2000" b="1">
                <a:solidFill>
                  <a:srgbClr val="FF0000"/>
                </a:solidFill>
                <a:latin typeface="Century Gothic" pitchFamily="34" charset="0"/>
                <a:ea typeface="Times New Roman" pitchFamily="18" charset="0"/>
                <a:cs typeface="Times New Roman" pitchFamily="18" charset="0"/>
              </a:rPr>
              <a:t>	</a:t>
            </a:r>
            <a:endParaRPr lang="en-GB" altLang="en-US">
              <a:latin typeface="Arial" pitchFamily="34" charset="0"/>
              <a:cs typeface="Arial" pitchFamily="34" charset="0"/>
            </a:endParaRPr>
          </a:p>
        </p:txBody>
      </p:sp>
      <p:sp>
        <p:nvSpPr>
          <p:cNvPr id="4" name="Rectangle 5"/>
          <p:cNvSpPr>
            <a:spLocks noChangeArrowheads="1"/>
          </p:cNvSpPr>
          <p:nvPr/>
        </p:nvSpPr>
        <p:spPr bwMode="auto">
          <a:xfrm>
            <a:off x="1524000" y="5902553"/>
            <a:ext cx="213520"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r>
              <a:rPr lang="en-GB" altLang="en-US" sz="800">
                <a:latin typeface="Arial" pitchFamily="34" charset="0"/>
                <a:cs typeface="Arial" pitchFamily="34" charset="0"/>
              </a:rPr>
              <a:t> </a:t>
            </a:r>
            <a:endParaRPr lang="en-GB" altLang="en-US">
              <a:latin typeface="Arial" pitchFamily="34" charset="0"/>
              <a:cs typeface="Arial" pitchFamily="34" charset="0"/>
            </a:endParaRPr>
          </a:p>
        </p:txBody>
      </p:sp>
      <p:sp>
        <p:nvSpPr>
          <p:cNvPr id="5" name="TextBox 4"/>
          <p:cNvSpPr txBox="1"/>
          <p:nvPr/>
        </p:nvSpPr>
        <p:spPr>
          <a:xfrm>
            <a:off x="304443" y="270539"/>
            <a:ext cx="4399507" cy="646331"/>
          </a:xfrm>
          <a:prstGeom prst="rect">
            <a:avLst/>
          </a:prstGeom>
          <a:noFill/>
        </p:spPr>
        <p:txBody>
          <a:bodyPr wrap="square" rtlCol="0">
            <a:spAutoFit/>
          </a:bodyPr>
          <a:lstStyle/>
          <a:p>
            <a:r>
              <a:rPr lang="en-GB" sz="3600" b="1" dirty="0">
                <a:latin typeface="Aptos" panose="020B0004020202020204" pitchFamily="34" charset="0"/>
              </a:rPr>
              <a:t>When we arrive</a:t>
            </a:r>
            <a:endParaRPr lang="en-GB" sz="3600" dirty="0">
              <a:latin typeface="Aptos" panose="020B0004020202020204" pitchFamily="34" charset="0"/>
            </a:endParaRPr>
          </a:p>
        </p:txBody>
      </p:sp>
      <p:sp>
        <p:nvSpPr>
          <p:cNvPr id="6" name="TextBox 5"/>
          <p:cNvSpPr txBox="1"/>
          <p:nvPr/>
        </p:nvSpPr>
        <p:spPr>
          <a:xfrm>
            <a:off x="379960" y="4581128"/>
            <a:ext cx="5082379" cy="883383"/>
          </a:xfrm>
          <a:prstGeom prst="rect">
            <a:avLst/>
          </a:prstGeom>
          <a:noFill/>
        </p:spPr>
        <p:txBody>
          <a:bodyPr wrap="square" rtlCol="0">
            <a:spAutoFit/>
          </a:bodyPr>
          <a:lstStyle/>
          <a:p>
            <a:pPr>
              <a:lnSpc>
                <a:spcPct val="150000"/>
              </a:lnSpc>
            </a:pPr>
            <a:r>
              <a:rPr lang="en-GB" dirty="0">
                <a:latin typeface="Aptos" panose="020B0004020202020204" pitchFamily="34" charset="0"/>
              </a:rPr>
              <a:t>We will arrive at the car park. </a:t>
            </a:r>
          </a:p>
          <a:p>
            <a:pPr>
              <a:lnSpc>
                <a:spcPct val="150000"/>
              </a:lnSpc>
            </a:pPr>
            <a:r>
              <a:rPr lang="en-GB" dirty="0">
                <a:latin typeface="Aptos" panose="020B0004020202020204" pitchFamily="34" charset="0"/>
              </a:rPr>
              <a:t>First, we will walk to the entrance.</a:t>
            </a:r>
          </a:p>
        </p:txBody>
      </p:sp>
      <p:sp>
        <p:nvSpPr>
          <p:cNvPr id="9" name="TextBox 8"/>
          <p:cNvSpPr txBox="1"/>
          <p:nvPr/>
        </p:nvSpPr>
        <p:spPr>
          <a:xfrm>
            <a:off x="6096000" y="4653136"/>
            <a:ext cx="5256584" cy="1477328"/>
          </a:xfrm>
          <a:prstGeom prst="rect">
            <a:avLst/>
          </a:prstGeom>
          <a:noFill/>
        </p:spPr>
        <p:txBody>
          <a:bodyPr wrap="square" rtlCol="0">
            <a:spAutoFit/>
          </a:bodyPr>
          <a:lstStyle/>
          <a:p>
            <a:r>
              <a:rPr lang="en-GB" dirty="0">
                <a:latin typeface="Aptos" panose="020B0004020202020204" pitchFamily="34" charset="0"/>
              </a:rPr>
              <a:t>Then we might need to wait for a few minutes by the big gates.</a:t>
            </a:r>
          </a:p>
          <a:p>
            <a:endParaRPr lang="en-GB" dirty="0">
              <a:latin typeface="Aptos" panose="020B0004020202020204" pitchFamily="34" charset="0"/>
            </a:endParaRPr>
          </a:p>
          <a:p>
            <a:r>
              <a:rPr lang="en-GB" dirty="0">
                <a:latin typeface="Aptos" panose="020B0004020202020204" pitchFamily="34" charset="0"/>
              </a:rPr>
              <a:t>Someone might meet us and welcome us to the SS Great Britain.</a:t>
            </a:r>
          </a:p>
        </p:txBody>
      </p:sp>
    </p:spTree>
    <p:extLst>
      <p:ext uri="{BB962C8B-B14F-4D97-AF65-F5344CB8AC3E}">
        <p14:creationId xmlns:p14="http://schemas.microsoft.com/office/powerpoint/2010/main" val="2217185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2016" y="299320"/>
            <a:ext cx="4032448" cy="646331"/>
          </a:xfrm>
          <a:prstGeom prst="rect">
            <a:avLst/>
          </a:prstGeom>
          <a:noFill/>
        </p:spPr>
        <p:txBody>
          <a:bodyPr wrap="square" rtlCol="0">
            <a:spAutoFit/>
          </a:bodyPr>
          <a:lstStyle/>
          <a:p>
            <a:r>
              <a:rPr lang="en-GB" sz="3600" b="1" dirty="0">
                <a:latin typeface="Aptos" panose="020B0004020202020204" pitchFamily="34" charset="0"/>
              </a:rPr>
              <a:t>When we go in</a:t>
            </a:r>
            <a:endParaRPr lang="en-GB" sz="3600" dirty="0">
              <a:latin typeface="Aptos" panose="020B0004020202020204" pitchFamily="34" charset="0"/>
            </a:endParaRPr>
          </a:p>
        </p:txBody>
      </p:sp>
      <p:pic>
        <p:nvPicPr>
          <p:cNvPr id="8194" name="Picture 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rot="5400000">
            <a:off x="-192700" y="1712649"/>
            <a:ext cx="5376601" cy="4032449"/>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1524001"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5" name="Rectangle 5"/>
          <p:cNvSpPr>
            <a:spLocks noChangeArrowheads="1"/>
          </p:cNvSpPr>
          <p:nvPr/>
        </p:nvSpPr>
        <p:spPr bwMode="auto">
          <a:xfrm>
            <a:off x="1524001" y="694955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latin typeface="Arial" pitchFamily="34" charset="0"/>
              <a:cs typeface="Arial" pitchFamily="34" charset="0"/>
            </a:endParaRPr>
          </a:p>
        </p:txBody>
      </p:sp>
      <p:sp>
        <p:nvSpPr>
          <p:cNvPr id="6" name="TextBox 5"/>
          <p:cNvSpPr txBox="1"/>
          <p:nvPr/>
        </p:nvSpPr>
        <p:spPr>
          <a:xfrm>
            <a:off x="4727848" y="1090479"/>
            <a:ext cx="6696744" cy="3267946"/>
          </a:xfrm>
          <a:prstGeom prst="rect">
            <a:avLst/>
          </a:prstGeom>
          <a:noFill/>
        </p:spPr>
        <p:txBody>
          <a:bodyPr wrap="square" rtlCol="0">
            <a:spAutoFit/>
          </a:bodyPr>
          <a:lstStyle/>
          <a:p>
            <a:pPr>
              <a:lnSpc>
                <a:spcPct val="150000"/>
              </a:lnSpc>
            </a:pPr>
            <a:r>
              <a:rPr lang="en-GB" sz="2000" dirty="0">
                <a:latin typeface="Aptos" panose="020B0004020202020204" pitchFamily="34" charset="0"/>
              </a:rPr>
              <a:t>First, we will go through the entrance.</a:t>
            </a:r>
          </a:p>
          <a:p>
            <a:pPr>
              <a:lnSpc>
                <a:spcPct val="150000"/>
              </a:lnSpc>
            </a:pPr>
            <a:endParaRPr lang="en-GB" sz="2000" dirty="0">
              <a:latin typeface="Aptos" panose="020B0004020202020204" pitchFamily="34" charset="0"/>
            </a:endParaRPr>
          </a:p>
          <a:p>
            <a:pPr>
              <a:lnSpc>
                <a:spcPct val="150000"/>
              </a:lnSpc>
            </a:pPr>
            <a:r>
              <a:rPr lang="en-GB" sz="2000" dirty="0">
                <a:latin typeface="Aptos" panose="020B0004020202020204" pitchFamily="34" charset="0"/>
              </a:rPr>
              <a:t>Then it will be time to listen to some important things to help with our visit.</a:t>
            </a:r>
          </a:p>
          <a:p>
            <a:pPr>
              <a:lnSpc>
                <a:spcPct val="150000"/>
              </a:lnSpc>
            </a:pPr>
            <a:endParaRPr lang="en-GB" sz="2000" dirty="0">
              <a:latin typeface="Aptos" panose="020B0004020202020204" pitchFamily="34" charset="0"/>
            </a:endParaRPr>
          </a:p>
          <a:p>
            <a:pPr>
              <a:lnSpc>
                <a:spcPct val="150000"/>
              </a:lnSpc>
            </a:pPr>
            <a:r>
              <a:rPr lang="en-GB" sz="2000" dirty="0">
                <a:latin typeface="Aptos" panose="020B0004020202020204" pitchFamily="34" charset="0"/>
              </a:rPr>
              <a:t>There might be lots of people visiting so we need to stay with our helpers.</a:t>
            </a:r>
          </a:p>
        </p:txBody>
      </p:sp>
    </p:spTree>
    <p:extLst>
      <p:ext uri="{BB962C8B-B14F-4D97-AF65-F5344CB8AC3E}">
        <p14:creationId xmlns:p14="http://schemas.microsoft.com/office/powerpoint/2010/main" val="42222133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F835F8-28DE-4CBD-AD37-7D6931D6FEB7}"/>
              </a:ext>
            </a:extLst>
          </p:cNvPr>
          <p:cNvPicPr>
            <a:picLocks noChangeAspect="1"/>
          </p:cNvPicPr>
          <p:nvPr/>
        </p:nvPicPr>
        <p:blipFill>
          <a:blip r:embed="rId2"/>
          <a:stretch>
            <a:fillRect/>
          </a:stretch>
        </p:blipFill>
        <p:spPr>
          <a:xfrm>
            <a:off x="7680176" y="692696"/>
            <a:ext cx="3816424" cy="5056543"/>
          </a:xfrm>
          <a:prstGeom prst="rect">
            <a:avLst/>
          </a:prstGeom>
        </p:spPr>
      </p:pic>
      <p:sp>
        <p:nvSpPr>
          <p:cNvPr id="3" name="TextBox 2">
            <a:extLst>
              <a:ext uri="{FF2B5EF4-FFF2-40B4-BE49-F238E27FC236}">
                <a16:creationId xmlns:a16="http://schemas.microsoft.com/office/drawing/2014/main" id="{DDA1EAF7-133D-48C3-921D-24796AF1FEF3}"/>
              </a:ext>
            </a:extLst>
          </p:cNvPr>
          <p:cNvSpPr txBox="1"/>
          <p:nvPr/>
        </p:nvSpPr>
        <p:spPr>
          <a:xfrm>
            <a:off x="263352" y="4941168"/>
            <a:ext cx="7272808" cy="971292"/>
          </a:xfrm>
          <a:prstGeom prst="rect">
            <a:avLst/>
          </a:prstGeom>
          <a:noFill/>
        </p:spPr>
        <p:txBody>
          <a:bodyPr wrap="square" rtlCol="0">
            <a:spAutoFit/>
          </a:bodyPr>
          <a:lstStyle/>
          <a:p>
            <a:pPr>
              <a:lnSpc>
                <a:spcPct val="150000"/>
              </a:lnSpc>
              <a:spcAft>
                <a:spcPts val="600"/>
              </a:spcAft>
            </a:pPr>
            <a:r>
              <a:rPr lang="en-GB" sz="2000" dirty="0">
                <a:latin typeface="Aptos" panose="020B0004020202020204" pitchFamily="34" charset="0"/>
              </a:rPr>
              <a:t>Our group might then go to the lunch area so we can leave our bags and lunch in a bag storeroom.</a:t>
            </a:r>
          </a:p>
        </p:txBody>
      </p:sp>
      <p:pic>
        <p:nvPicPr>
          <p:cNvPr id="4" name="Picture 1">
            <a:extLst>
              <a:ext uri="{FF2B5EF4-FFF2-40B4-BE49-F238E27FC236}">
                <a16:creationId xmlns:a16="http://schemas.microsoft.com/office/drawing/2014/main" id="{1316B79E-39A0-437E-AF51-9D5932AD98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7368" y="692696"/>
            <a:ext cx="6048670" cy="4032448"/>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463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673811" y="338123"/>
            <a:ext cx="7056437" cy="1200329"/>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6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0C6FC8BC-41BE-4A78-A67A-7474D3AFC2FB}"/>
              </a:ext>
            </a:extLst>
          </p:cNvPr>
          <p:cNvSpPr txBox="1"/>
          <p:nvPr/>
        </p:nvSpPr>
        <p:spPr>
          <a:xfrm>
            <a:off x="6206422" y="4797152"/>
            <a:ext cx="4930138" cy="88338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Dockyard Museum. We go through the Museum to get onto the ship.</a:t>
            </a:r>
          </a:p>
        </p:txBody>
      </p:sp>
      <p:sp>
        <p:nvSpPr>
          <p:cNvPr id="13" name="TextBox 12">
            <a:extLst>
              <a:ext uri="{FF2B5EF4-FFF2-40B4-BE49-F238E27FC236}">
                <a16:creationId xmlns:a16="http://schemas.microsoft.com/office/drawing/2014/main" id="{4810A5BE-34D3-418E-9EBD-129C68EC7BEC}"/>
              </a:ext>
            </a:extLst>
          </p:cNvPr>
          <p:cNvSpPr txBox="1"/>
          <p:nvPr/>
        </p:nvSpPr>
        <p:spPr>
          <a:xfrm>
            <a:off x="623392" y="4653136"/>
            <a:ext cx="4898198" cy="2031325"/>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 area around the ship is the Great Western Dockyard.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There are barrels, anchors, chains  - and lots of other things we can find.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Georgia" panose="02040502050405020303" pitchFamily="18" charset="0"/>
              <a:ea typeface="+mn-ea"/>
              <a:cs typeface="Arial" panose="020B0604020202020204" pitchFamily="34" charset="0"/>
            </a:endParaRPr>
          </a:p>
        </p:txBody>
      </p:sp>
      <p:pic>
        <p:nvPicPr>
          <p:cNvPr id="5" name="Picture 4" descr="A building with a sign on it&#10;&#10;Description automatically generated with low confidence">
            <a:extLst>
              <a:ext uri="{FF2B5EF4-FFF2-40B4-BE49-F238E27FC236}">
                <a16:creationId xmlns:a16="http://schemas.microsoft.com/office/drawing/2014/main" id="{04FEB7E0-D270-4AD8-80E3-9D0B9CDDF2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21" t="555" r="336" b="15246"/>
          <a:stretch/>
        </p:blipFill>
        <p:spPr>
          <a:xfrm>
            <a:off x="6206422" y="1256835"/>
            <a:ext cx="4981326" cy="3309708"/>
          </a:xfrm>
          <a:prstGeom prst="rect">
            <a:avLst/>
          </a:prstGeom>
          <a:ln w="38100">
            <a:solidFill>
              <a:schemeClr val="tx1"/>
            </a:solidFill>
          </a:ln>
        </p:spPr>
      </p:pic>
      <p:pic>
        <p:nvPicPr>
          <p:cNvPr id="8" name="Picture 7" descr="A construction site with a crane&#10;&#10;Description automatically generated with low confidence">
            <a:extLst>
              <a:ext uri="{FF2B5EF4-FFF2-40B4-BE49-F238E27FC236}">
                <a16:creationId xmlns:a16="http://schemas.microsoft.com/office/drawing/2014/main" id="{15C1788A-97E5-46BA-B592-448DFC4D42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237" y="1269682"/>
            <a:ext cx="4981326" cy="3322555"/>
          </a:xfrm>
          <a:prstGeom prst="rect">
            <a:avLst/>
          </a:prstGeom>
          <a:ln w="38100">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863F01-59D4-415C-A393-F607903BCE38}"/>
              </a:ext>
            </a:extLst>
          </p:cNvPr>
          <p:cNvSpPr txBox="1"/>
          <p:nvPr/>
        </p:nvSpPr>
        <p:spPr>
          <a:xfrm>
            <a:off x="551384" y="385910"/>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3" name="Rectangle 3">
            <a:extLst>
              <a:ext uri="{FF2B5EF4-FFF2-40B4-BE49-F238E27FC236}">
                <a16:creationId xmlns:a16="http://schemas.microsoft.com/office/drawing/2014/main" id="{A1F155D5-48EE-41FE-BDD9-3C28EA29950B}"/>
              </a:ext>
            </a:extLst>
          </p:cNvPr>
          <p:cNvSpPr>
            <a:spLocks noChangeArrowheads="1"/>
          </p:cNvSpPr>
          <p:nvPr/>
        </p:nvSpPr>
        <p:spPr bwMode="auto">
          <a:xfrm>
            <a:off x="1524000" y="44450"/>
            <a:ext cx="184150" cy="368300"/>
          </a:xfrm>
          <a:prstGeom prst="rect">
            <a:avLst/>
          </a:prstGeom>
          <a:noFill/>
          <a:ln>
            <a:noFill/>
          </a:ln>
          <a:effectLst/>
        </p:spPr>
        <p:txBody>
          <a:bodyPr wrap="non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
        <p:nvSpPr>
          <p:cNvPr id="41987" name="Rectangle 7">
            <a:extLst>
              <a:ext uri="{FF2B5EF4-FFF2-40B4-BE49-F238E27FC236}">
                <a16:creationId xmlns:a16="http://schemas.microsoft.com/office/drawing/2014/main" id="{38139E39-DBC2-4549-A19A-0D18ADE18645}"/>
              </a:ext>
            </a:extLst>
          </p:cNvPr>
          <p:cNvSpPr>
            <a:spLocks noChangeArrowheads="1"/>
          </p:cNvSpPr>
          <p:nvPr/>
        </p:nvSpPr>
        <p:spPr bwMode="auto">
          <a:xfrm>
            <a:off x="1524000" y="28575"/>
            <a:ext cx="25717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en-US"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Times New Roman" panose="02020603050405020304" pitchFamily="18" charset="0"/>
              </a:rPr>
              <a:t> </a:t>
            </a:r>
            <a:endParaRPr kumimoji="0" lang="en-GB"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4810A5BE-34D3-418E-9EBD-129C68EC7BEC}"/>
              </a:ext>
            </a:extLst>
          </p:cNvPr>
          <p:cNvSpPr txBox="1"/>
          <p:nvPr/>
        </p:nvSpPr>
        <p:spPr>
          <a:xfrm>
            <a:off x="7752184" y="1261495"/>
            <a:ext cx="3888432" cy="280628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on the ship.</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weather deck, which is outside. We can also go inside the ship and explore two more decks.</a:t>
            </a:r>
          </a:p>
        </p:txBody>
      </p:sp>
      <p:pic>
        <p:nvPicPr>
          <p:cNvPr id="9" name="Picture 8">
            <a:extLst>
              <a:ext uri="{FF2B5EF4-FFF2-40B4-BE49-F238E27FC236}">
                <a16:creationId xmlns:a16="http://schemas.microsoft.com/office/drawing/2014/main" id="{B435C21C-D7A3-442D-BCFD-01F9D01FA4D3}"/>
              </a:ext>
            </a:extLst>
          </p:cNvPr>
          <p:cNvPicPr>
            <a:picLocks noChangeAspect="1"/>
          </p:cNvPicPr>
          <p:nvPr/>
        </p:nvPicPr>
        <p:blipFill>
          <a:blip r:embed="rId2">
            <a:extLst>
              <a:ext uri="{28A0092B-C50C-407E-A947-70E740481C1C}">
                <a14:useLocalDpi xmlns:a14="http://schemas.microsoft.com/office/drawing/2010/main" val="0"/>
              </a:ext>
            </a:extLst>
          </a:blip>
          <a:srcRect t="4098" b="4098"/>
          <a:stretch/>
        </p:blipFill>
        <p:spPr>
          <a:xfrm>
            <a:off x="191344" y="1124744"/>
            <a:ext cx="7330220" cy="5044527"/>
          </a:xfrm>
          <a:prstGeom prst="rect">
            <a:avLst/>
          </a:prstGeom>
          <a:ln w="38100">
            <a:solidFill>
              <a:schemeClr val="tx1"/>
            </a:solidFill>
          </a:ln>
        </p:spPr>
      </p:pic>
    </p:spTree>
    <p:extLst>
      <p:ext uri="{BB962C8B-B14F-4D97-AF65-F5344CB8AC3E}">
        <p14:creationId xmlns:p14="http://schemas.microsoft.com/office/powerpoint/2010/main" val="195620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3A9BDCF-3F91-45D9-8F05-1311D9BBCD92}"/>
              </a:ext>
            </a:extLst>
          </p:cNvPr>
          <p:cNvSpPr txBox="1"/>
          <p:nvPr/>
        </p:nvSpPr>
        <p:spPr>
          <a:xfrm>
            <a:off x="479376" y="205362"/>
            <a:ext cx="7056437" cy="646113"/>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Places we might see or go to</a:t>
            </a:r>
            <a:endParaRPr kumimoji="0" lang="en-GB" sz="36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54DD2EF2-7C31-428D-8B9C-2256EE93A15C}"/>
              </a:ext>
            </a:extLst>
          </p:cNvPr>
          <p:cNvSpPr txBox="1"/>
          <p:nvPr/>
        </p:nvSpPr>
        <p:spPr>
          <a:xfrm>
            <a:off x="6384032" y="4509120"/>
            <a:ext cx="5112568" cy="1288366"/>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This is the entrance to Being Brunel. In here we can find out more about Isambard Kingdom Brunel</a:t>
            </a:r>
            <a:r>
              <a:rPr lang="en-GB" dirty="0">
                <a:solidFill>
                  <a:prstClr val="black"/>
                </a:solidFill>
                <a:latin typeface="Aptos" panose="020B0004020202020204" pitchFamily="34" charset="0"/>
                <a:cs typeface="Arial" panose="020B0604020202020204" pitchFamily="34" charset="0"/>
              </a:rPr>
              <a:t>.</a:t>
            </a:r>
            <a:endPar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endParaRPr>
          </a:p>
        </p:txBody>
      </p:sp>
      <p:pic>
        <p:nvPicPr>
          <p:cNvPr id="7" name="Picture 6" descr="A picture containing building, outdoor, way, platform&#10;&#10;Description automatically generated">
            <a:extLst>
              <a:ext uri="{FF2B5EF4-FFF2-40B4-BE49-F238E27FC236}">
                <a16:creationId xmlns:a16="http://schemas.microsoft.com/office/drawing/2014/main" id="{5A606FBA-4D1C-4B00-9690-12446A788BE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6384032" y="980728"/>
            <a:ext cx="5041143" cy="3351823"/>
          </a:xfrm>
          <a:prstGeom prst="rect">
            <a:avLst/>
          </a:prstGeom>
          <a:ln w="38100">
            <a:solidFill>
              <a:schemeClr val="tx1"/>
            </a:solidFill>
          </a:ln>
        </p:spPr>
      </p:pic>
      <p:pic>
        <p:nvPicPr>
          <p:cNvPr id="9" name="Picture 14">
            <a:extLst>
              <a:ext uri="{FF2B5EF4-FFF2-40B4-BE49-F238E27FC236}">
                <a16:creationId xmlns:a16="http://schemas.microsoft.com/office/drawing/2014/main" id="{060485ED-1BE5-416C-BD7F-B389DFC0204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551384" y="980728"/>
            <a:ext cx="5025206" cy="3351822"/>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BE05D0-200B-4DC8-9FF0-371432EF63FE}"/>
              </a:ext>
            </a:extLst>
          </p:cNvPr>
          <p:cNvSpPr txBox="1"/>
          <p:nvPr/>
        </p:nvSpPr>
        <p:spPr>
          <a:xfrm>
            <a:off x="479376" y="4461803"/>
            <a:ext cx="5268918" cy="1703864"/>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go down into the Dry Dock underneath the ship.</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Aptos" panose="020B0004020202020204" pitchFamily="34" charset="0"/>
                <a:cs typeface="Arial" panose="020B0604020202020204" pitchFamily="34" charset="0"/>
              </a:rPr>
              <a:t>We can see the hull of the ship up close and the propellor and feel the warm air protecting the ship. </a:t>
            </a:r>
          </a:p>
        </p:txBody>
      </p:sp>
    </p:spTree>
    <p:extLst>
      <p:ext uri="{BB962C8B-B14F-4D97-AF65-F5344CB8AC3E}">
        <p14:creationId xmlns:p14="http://schemas.microsoft.com/office/powerpoint/2010/main" val="409238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9d8f34c-ae54-41a0-823f-4b788c5d9a85">
      <Terms xmlns="http://schemas.microsoft.com/office/infopath/2007/PartnerControls"/>
    </lcf76f155ced4ddcb4097134ff3c332f>
    <TaxCatchAll xmlns="4582e547-f106-4490-9f45-44ba189c9bc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4DCD382BEC1EB4F9416069C6299B975" ma:contentTypeVersion="18" ma:contentTypeDescription="Create a new document." ma:contentTypeScope="" ma:versionID="53a251de345290fc49c39fdec10b8a65">
  <xsd:schema xmlns:xsd="http://www.w3.org/2001/XMLSchema" xmlns:xs="http://www.w3.org/2001/XMLSchema" xmlns:p="http://schemas.microsoft.com/office/2006/metadata/properties" xmlns:ns2="19d8f34c-ae54-41a0-823f-4b788c5d9a85" xmlns:ns3="4582e547-f106-4490-9f45-44ba189c9bc8" targetNamespace="http://schemas.microsoft.com/office/2006/metadata/properties" ma:root="true" ma:fieldsID="799975c32b9d2a207d9769faadb1b85f" ns2:_="" ns3:_="">
    <xsd:import namespace="19d8f34c-ae54-41a0-823f-4b788c5d9a85"/>
    <xsd:import namespace="4582e547-f106-4490-9f45-44ba189c9b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AutoKeyPoints" minOccurs="0"/>
                <xsd:element ref="ns2:MediaServiceKeyPoints" minOccurs="0"/>
                <xsd:element ref="ns2:MediaServiceOCR"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9d8f34c-ae54-41a0-823f-4b788c5d9a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53159278-506c-4990-9cc6-dcdd761566f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82e547-f106-4490-9f45-44ba189c9bc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9a49829-3091-4af4-b158-cd2a99ba8f78}" ma:internalName="TaxCatchAll" ma:showField="CatchAllData" ma:web="4582e547-f106-4490-9f45-44ba189c9bc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331F816-3696-4CA5-A37D-B349EF2760F3}">
  <ds:schemaRefs>
    <ds:schemaRef ds:uri="http://schemas.microsoft.com/sharepoint/v3/contenttype/forms"/>
  </ds:schemaRefs>
</ds:datastoreItem>
</file>

<file path=customXml/itemProps2.xml><?xml version="1.0" encoding="utf-8"?>
<ds:datastoreItem xmlns:ds="http://schemas.openxmlformats.org/officeDocument/2006/customXml" ds:itemID="{81EF0F60-DCBD-4CA0-8B47-7B6F042CC53D}">
  <ds:schemaRefs>
    <ds:schemaRef ds:uri="http://schemas.microsoft.com/office/2006/metadata/properties"/>
    <ds:schemaRef ds:uri="http://schemas.microsoft.com/office/infopath/2007/PartnerControls"/>
    <ds:schemaRef ds:uri="19d8f34c-ae54-41a0-823f-4b788c5d9a85"/>
    <ds:schemaRef ds:uri="4582e547-f106-4490-9f45-44ba189c9bc8"/>
  </ds:schemaRefs>
</ds:datastoreItem>
</file>

<file path=customXml/itemProps3.xml><?xml version="1.0" encoding="utf-8"?>
<ds:datastoreItem xmlns:ds="http://schemas.openxmlformats.org/officeDocument/2006/customXml" ds:itemID="{64CAA139-7ADB-488A-BF5A-5C51A4ED28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9d8f34c-ae54-41a0-823f-4b788c5d9a85"/>
    <ds:schemaRef ds:uri="4582e547-f106-4490-9f45-44ba189c9b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1169</TotalTime>
  <Words>1200</Words>
  <Application>Microsoft Office PowerPoint</Application>
  <PresentationFormat>Widescreen</PresentationFormat>
  <Paragraphs>118</Paragraphs>
  <Slides>22</Slides>
  <Notes>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22</vt:i4>
      </vt:variant>
    </vt:vector>
  </HeadingPairs>
  <TitlesOfParts>
    <vt:vector size="31" baseType="lpstr">
      <vt:lpstr>Aptos</vt:lpstr>
      <vt:lpstr>Arial</vt:lpstr>
      <vt:lpstr>Calibri</vt:lpstr>
      <vt:lpstr>Calibri Light</vt:lpstr>
      <vt:lpstr>Century Gothic</vt:lpstr>
      <vt:lpstr>Georgia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MES</dc:creator>
  <cp:lastModifiedBy>Sarah Trubshawe</cp:lastModifiedBy>
  <cp:revision>80</cp:revision>
  <cp:lastPrinted>2019-08-23T14:49:11Z</cp:lastPrinted>
  <dcterms:created xsi:type="dcterms:W3CDTF">2014-12-15T09:40:56Z</dcterms:created>
  <dcterms:modified xsi:type="dcterms:W3CDTF">2024-08-28T14:21:46Z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0x01010024DCD382BEC1EB4F9416069C6299B975</vt:lpwstr>
  </property>
  <property fmtid="{D5CDD505-2E9C-101B-9397-08002B2CF9AE}" pid="3" name="MediaServiceImageTags">
    <vt:lpwstr/>
  </property>
</Properties>
</file>