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56" r:id="rId6"/>
    <p:sldId id="257" r:id="rId7"/>
    <p:sldId id="273" r:id="rId8"/>
    <p:sldId id="260" r:id="rId9"/>
    <p:sldId id="271" r:id="rId10"/>
    <p:sldId id="26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1C928-6379-448A-AD14-ADE1D381A383}" v="2" dt="2024-08-23T10:44:28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pos="3840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rubshawe" userId="14818cdb-af85-4ad3-8ad9-96ec68511293" providerId="ADAL" clId="{4591C928-6379-448A-AD14-ADE1D381A383}"/>
    <pc:docChg chg="undo custSel addSld modSld">
      <pc:chgData name="Sarah Trubshawe" userId="14818cdb-af85-4ad3-8ad9-96ec68511293" providerId="ADAL" clId="{4591C928-6379-448A-AD14-ADE1D381A383}" dt="2024-08-23T10:50:22.474" v="108" actId="2711"/>
      <pc:docMkLst>
        <pc:docMk/>
      </pc:docMkLst>
      <pc:sldChg chg="modSp mod">
        <pc:chgData name="Sarah Trubshawe" userId="14818cdb-af85-4ad3-8ad9-96ec68511293" providerId="ADAL" clId="{4591C928-6379-448A-AD14-ADE1D381A383}" dt="2024-08-23T10:44:51.055" v="68" actId="2711"/>
        <pc:sldMkLst>
          <pc:docMk/>
          <pc:sldMk cId="1642893668" sldId="256"/>
        </pc:sldMkLst>
        <pc:spChg chg="mod">
          <ac:chgData name="Sarah Trubshawe" userId="14818cdb-af85-4ad3-8ad9-96ec68511293" providerId="ADAL" clId="{4591C928-6379-448A-AD14-ADE1D381A383}" dt="2024-08-23T10:44:51.055" v="68" actId="2711"/>
          <ac:spMkLst>
            <pc:docMk/>
            <pc:sldMk cId="1642893668" sldId="256"/>
            <ac:spMk id="7" creationId="{D8292DA5-580E-45B5-83CB-B5278A5C846A}"/>
          </ac:spMkLst>
        </pc:spChg>
      </pc:sldChg>
      <pc:sldChg chg="delSp modSp mod">
        <pc:chgData name="Sarah Trubshawe" userId="14818cdb-af85-4ad3-8ad9-96ec68511293" providerId="ADAL" clId="{4591C928-6379-448A-AD14-ADE1D381A383}" dt="2024-08-23T10:45:47.662" v="71" actId="2711"/>
        <pc:sldMkLst>
          <pc:docMk/>
          <pc:sldMk cId="2957380512" sldId="257"/>
        </pc:sldMkLst>
        <pc:spChg chg="mod">
          <ac:chgData name="Sarah Trubshawe" userId="14818cdb-af85-4ad3-8ad9-96ec68511293" providerId="ADAL" clId="{4591C928-6379-448A-AD14-ADE1D381A383}" dt="2024-08-23T10:45:40.733" v="70" actId="113"/>
          <ac:spMkLst>
            <pc:docMk/>
            <pc:sldMk cId="2957380512" sldId="257"/>
            <ac:spMk id="2" creationId="{8B4E857A-63B7-4D84-91EB-C567B44B6794}"/>
          </ac:spMkLst>
        </pc:spChg>
        <pc:spChg chg="mod">
          <ac:chgData name="Sarah Trubshawe" userId="14818cdb-af85-4ad3-8ad9-96ec68511293" providerId="ADAL" clId="{4591C928-6379-448A-AD14-ADE1D381A383}" dt="2024-08-23T10:45:47.662" v="71" actId="2711"/>
          <ac:spMkLst>
            <pc:docMk/>
            <pc:sldMk cId="2957380512" sldId="257"/>
            <ac:spMk id="3" creationId="{4F193A9A-FD4C-E805-A181-0560980B8EE3}"/>
          </ac:spMkLst>
        </pc:spChg>
        <pc:spChg chg="del">
          <ac:chgData name="Sarah Trubshawe" userId="14818cdb-af85-4ad3-8ad9-96ec68511293" providerId="ADAL" clId="{4591C928-6379-448A-AD14-ADE1D381A383}" dt="2024-08-16T07:40:48.410" v="35" actId="478"/>
          <ac:spMkLst>
            <pc:docMk/>
            <pc:sldMk cId="2957380512" sldId="257"/>
            <ac:spMk id="4" creationId="{AC7A801B-AEF2-0185-1D3F-6F9B8A2FDA28}"/>
          </ac:spMkLst>
        </pc:spChg>
      </pc:sldChg>
      <pc:sldChg chg="modSp mod">
        <pc:chgData name="Sarah Trubshawe" userId="14818cdb-af85-4ad3-8ad9-96ec68511293" providerId="ADAL" clId="{4591C928-6379-448A-AD14-ADE1D381A383}" dt="2024-08-23T10:47:57.705" v="85" actId="2711"/>
        <pc:sldMkLst>
          <pc:docMk/>
          <pc:sldMk cId="1416589137" sldId="260"/>
        </pc:sldMkLst>
        <pc:spChg chg="mod">
          <ac:chgData name="Sarah Trubshawe" userId="14818cdb-af85-4ad3-8ad9-96ec68511293" providerId="ADAL" clId="{4591C928-6379-448A-AD14-ADE1D381A383}" dt="2024-08-23T10:46:15.438" v="78" actId="113"/>
          <ac:spMkLst>
            <pc:docMk/>
            <pc:sldMk cId="1416589137" sldId="260"/>
            <ac:spMk id="4" creationId="{7621FEB7-DD31-482F-8C9B-FB7A59EA4123}"/>
          </ac:spMkLst>
        </pc:spChg>
        <pc:spChg chg="mod">
          <ac:chgData name="Sarah Trubshawe" userId="14818cdb-af85-4ad3-8ad9-96ec68511293" providerId="ADAL" clId="{4591C928-6379-448A-AD14-ADE1D381A383}" dt="2024-08-23T10:47:43.970" v="83" actId="2711"/>
          <ac:spMkLst>
            <pc:docMk/>
            <pc:sldMk cId="1416589137" sldId="260"/>
            <ac:spMk id="31" creationId="{AD29C319-A406-BA55-EDFD-DD833A93898D}"/>
          </ac:spMkLst>
        </pc:spChg>
        <pc:spChg chg="mod">
          <ac:chgData name="Sarah Trubshawe" userId="14818cdb-af85-4ad3-8ad9-96ec68511293" providerId="ADAL" clId="{4591C928-6379-448A-AD14-ADE1D381A383}" dt="2024-08-23T10:47:32.936" v="81" actId="2711"/>
          <ac:spMkLst>
            <pc:docMk/>
            <pc:sldMk cId="1416589137" sldId="260"/>
            <ac:spMk id="40" creationId="{64CDA151-5D56-C494-30A9-2E3EE5AD81BA}"/>
          </ac:spMkLst>
        </pc:spChg>
        <pc:spChg chg="mod">
          <ac:chgData name="Sarah Trubshawe" userId="14818cdb-af85-4ad3-8ad9-96ec68511293" providerId="ADAL" clId="{4591C928-6379-448A-AD14-ADE1D381A383}" dt="2024-08-23T10:47:38.634" v="82" actId="2711"/>
          <ac:spMkLst>
            <pc:docMk/>
            <pc:sldMk cId="1416589137" sldId="260"/>
            <ac:spMk id="43" creationId="{5B09F77C-12AC-D7D1-75A2-CB8DCBCC3A43}"/>
          </ac:spMkLst>
        </pc:spChg>
        <pc:spChg chg="mod">
          <ac:chgData name="Sarah Trubshawe" userId="14818cdb-af85-4ad3-8ad9-96ec68511293" providerId="ADAL" clId="{4591C928-6379-448A-AD14-ADE1D381A383}" dt="2024-08-23T10:47:26.732" v="80" actId="2711"/>
          <ac:spMkLst>
            <pc:docMk/>
            <pc:sldMk cId="1416589137" sldId="260"/>
            <ac:spMk id="44" creationId="{48DFDCA8-035D-F61D-FD24-FAC1CD02DD3D}"/>
          </ac:spMkLst>
        </pc:spChg>
        <pc:spChg chg="mod">
          <ac:chgData name="Sarah Trubshawe" userId="14818cdb-af85-4ad3-8ad9-96ec68511293" providerId="ADAL" clId="{4591C928-6379-448A-AD14-ADE1D381A383}" dt="2024-08-23T10:47:50.182" v="84" actId="2711"/>
          <ac:spMkLst>
            <pc:docMk/>
            <pc:sldMk cId="1416589137" sldId="260"/>
            <ac:spMk id="47" creationId="{2BBD20E5-89AF-E741-8AE1-3ADA37EF3FA1}"/>
          </ac:spMkLst>
        </pc:spChg>
        <pc:spChg chg="mod">
          <ac:chgData name="Sarah Trubshawe" userId="14818cdb-af85-4ad3-8ad9-96ec68511293" providerId="ADAL" clId="{4591C928-6379-448A-AD14-ADE1D381A383}" dt="2024-08-23T10:47:57.705" v="85" actId="2711"/>
          <ac:spMkLst>
            <pc:docMk/>
            <pc:sldMk cId="1416589137" sldId="260"/>
            <ac:spMk id="48" creationId="{3F3E80C4-04BE-4B0B-A168-625620683709}"/>
          </ac:spMkLst>
        </pc:spChg>
        <pc:spChg chg="mod">
          <ac:chgData name="Sarah Trubshawe" userId="14818cdb-af85-4ad3-8ad9-96ec68511293" providerId="ADAL" clId="{4591C928-6379-448A-AD14-ADE1D381A383}" dt="2024-08-23T10:47:20.764" v="79" actId="2711"/>
          <ac:spMkLst>
            <pc:docMk/>
            <pc:sldMk cId="1416589137" sldId="260"/>
            <ac:spMk id="51" creationId="{35057F1B-A341-782F-1557-9A2BE8DAF677}"/>
          </ac:spMkLst>
        </pc:spChg>
      </pc:sldChg>
      <pc:sldChg chg="modSp mod">
        <pc:chgData name="Sarah Trubshawe" userId="14818cdb-af85-4ad3-8ad9-96ec68511293" providerId="ADAL" clId="{4591C928-6379-448A-AD14-ADE1D381A383}" dt="2024-08-23T10:49:36.630" v="104" actId="2711"/>
        <pc:sldMkLst>
          <pc:docMk/>
          <pc:sldMk cId="3486716140" sldId="264"/>
        </pc:sldMkLst>
        <pc:spChg chg="mod">
          <ac:chgData name="Sarah Trubshawe" userId="14818cdb-af85-4ad3-8ad9-96ec68511293" providerId="ADAL" clId="{4591C928-6379-448A-AD14-ADE1D381A383}" dt="2024-08-23T10:49:21.273" v="100" actId="113"/>
          <ac:spMkLst>
            <pc:docMk/>
            <pc:sldMk cId="3486716140" sldId="264"/>
            <ac:spMk id="6" creationId="{C17A9AE7-3B4F-4F21-BF61-6C1A10A11441}"/>
          </ac:spMkLst>
        </pc:spChg>
        <pc:spChg chg="mod">
          <ac:chgData name="Sarah Trubshawe" userId="14818cdb-af85-4ad3-8ad9-96ec68511293" providerId="ADAL" clId="{4591C928-6379-448A-AD14-ADE1D381A383}" dt="2024-08-23T10:49:36.630" v="104" actId="2711"/>
          <ac:spMkLst>
            <pc:docMk/>
            <pc:sldMk cId="3486716140" sldId="264"/>
            <ac:spMk id="11" creationId="{5B4370F5-F393-343B-667C-B0242D3132D4}"/>
          </ac:spMkLst>
        </pc:spChg>
        <pc:spChg chg="mod">
          <ac:chgData name="Sarah Trubshawe" userId="14818cdb-af85-4ad3-8ad9-96ec68511293" providerId="ADAL" clId="{4591C928-6379-448A-AD14-ADE1D381A383}" dt="2024-08-23T10:49:27.140" v="101" actId="2711"/>
          <ac:spMkLst>
            <pc:docMk/>
            <pc:sldMk cId="3486716140" sldId="264"/>
            <ac:spMk id="12" creationId="{EA4C12ED-383B-19D5-C714-9BDC72A28F4B}"/>
          </ac:spMkLst>
        </pc:spChg>
      </pc:sldChg>
      <pc:sldChg chg="addSp delSp modSp mod">
        <pc:chgData name="Sarah Trubshawe" userId="14818cdb-af85-4ad3-8ad9-96ec68511293" providerId="ADAL" clId="{4591C928-6379-448A-AD14-ADE1D381A383}" dt="2024-08-23T10:44:42.754" v="67" actId="403"/>
        <pc:sldMkLst>
          <pc:docMk/>
          <pc:sldMk cId="1968927500" sldId="268"/>
        </pc:sldMkLst>
        <pc:spChg chg="add mod">
          <ac:chgData name="Sarah Trubshawe" userId="14818cdb-af85-4ad3-8ad9-96ec68511293" providerId="ADAL" clId="{4591C928-6379-448A-AD14-ADE1D381A383}" dt="2024-08-23T10:44:28.249" v="64"/>
          <ac:spMkLst>
            <pc:docMk/>
            <pc:sldMk cId="1968927500" sldId="268"/>
            <ac:spMk id="3" creationId="{97556BFF-20F3-0DD7-A735-C803C2F65A34}"/>
          </ac:spMkLst>
        </pc:spChg>
        <pc:spChg chg="add mod">
          <ac:chgData name="Sarah Trubshawe" userId="14818cdb-af85-4ad3-8ad9-96ec68511293" providerId="ADAL" clId="{4591C928-6379-448A-AD14-ADE1D381A383}" dt="2024-08-23T10:44:28.249" v="64"/>
          <ac:spMkLst>
            <pc:docMk/>
            <pc:sldMk cId="1968927500" sldId="268"/>
            <ac:spMk id="4" creationId="{03395777-265D-AD3C-21D1-7AC6C203BA07}"/>
          </ac:spMkLst>
        </pc:spChg>
        <pc:spChg chg="add mod">
          <ac:chgData name="Sarah Trubshawe" userId="14818cdb-af85-4ad3-8ad9-96ec68511293" providerId="ADAL" clId="{4591C928-6379-448A-AD14-ADE1D381A383}" dt="2024-08-23T10:44:28.249" v="64"/>
          <ac:spMkLst>
            <pc:docMk/>
            <pc:sldMk cId="1968927500" sldId="268"/>
            <ac:spMk id="6" creationId="{6A51D592-E2D6-F94A-A9EA-D0363B26D473}"/>
          </ac:spMkLst>
        </pc:spChg>
        <pc:spChg chg="mod">
          <ac:chgData name="Sarah Trubshawe" userId="14818cdb-af85-4ad3-8ad9-96ec68511293" providerId="ADAL" clId="{4591C928-6379-448A-AD14-ADE1D381A383}" dt="2024-08-23T10:44:42.754" v="67" actId="403"/>
          <ac:spMkLst>
            <pc:docMk/>
            <pc:sldMk cId="1968927500" sldId="268"/>
            <ac:spMk id="9" creationId="{DB247200-2F16-41DC-B8E3-D25EF5933055}"/>
          </ac:spMkLst>
        </pc:spChg>
        <pc:grpChg chg="add mod">
          <ac:chgData name="Sarah Trubshawe" userId="14818cdb-af85-4ad3-8ad9-96ec68511293" providerId="ADAL" clId="{4591C928-6379-448A-AD14-ADE1D381A383}" dt="2024-08-23T10:44:33.497" v="65" actId="1076"/>
          <ac:grpSpMkLst>
            <pc:docMk/>
            <pc:sldMk cId="1968927500" sldId="268"/>
            <ac:grpSpMk id="2" creationId="{A66534BE-E00A-4EC8-E166-1D269DDF1478}"/>
          </ac:grpSpMkLst>
        </pc:grpChg>
        <pc:grpChg chg="del">
          <ac:chgData name="Sarah Trubshawe" userId="14818cdb-af85-4ad3-8ad9-96ec68511293" providerId="ADAL" clId="{4591C928-6379-448A-AD14-ADE1D381A383}" dt="2024-08-23T10:44:27.415" v="63" actId="478"/>
          <ac:grpSpMkLst>
            <pc:docMk/>
            <pc:sldMk cId="1968927500" sldId="268"/>
            <ac:grpSpMk id="11" creationId="{FC35776D-98E9-401C-A498-0B48796EED3C}"/>
          </ac:grpSpMkLst>
        </pc:grpChg>
      </pc:sldChg>
      <pc:sldChg chg="modSp mod">
        <pc:chgData name="Sarah Trubshawe" userId="14818cdb-af85-4ad3-8ad9-96ec68511293" providerId="ADAL" clId="{4591C928-6379-448A-AD14-ADE1D381A383}" dt="2024-08-23T10:49:13.265" v="98" actId="2711"/>
        <pc:sldMkLst>
          <pc:docMk/>
          <pc:sldMk cId="2104857353" sldId="271"/>
        </pc:sldMkLst>
        <pc:spChg chg="mod">
          <ac:chgData name="Sarah Trubshawe" userId="14818cdb-af85-4ad3-8ad9-96ec68511293" providerId="ADAL" clId="{4591C928-6379-448A-AD14-ADE1D381A383}" dt="2024-08-23T10:48:06.732" v="87" actId="2711"/>
          <ac:spMkLst>
            <pc:docMk/>
            <pc:sldMk cId="2104857353" sldId="271"/>
            <ac:spMk id="4" creationId="{7621FEB7-DD31-482F-8C9B-FB7A59EA4123}"/>
          </ac:spMkLst>
        </pc:spChg>
        <pc:spChg chg="mod">
          <ac:chgData name="Sarah Trubshawe" userId="14818cdb-af85-4ad3-8ad9-96ec68511293" providerId="ADAL" clId="{4591C928-6379-448A-AD14-ADE1D381A383}" dt="2024-08-23T10:48:48.700" v="94" actId="2711"/>
          <ac:spMkLst>
            <pc:docMk/>
            <pc:sldMk cId="2104857353" sldId="271"/>
            <ac:spMk id="31" creationId="{AD29C319-A406-BA55-EDFD-DD833A93898D}"/>
          </ac:spMkLst>
        </pc:spChg>
        <pc:spChg chg="mod">
          <ac:chgData name="Sarah Trubshawe" userId="14818cdb-af85-4ad3-8ad9-96ec68511293" providerId="ADAL" clId="{4591C928-6379-448A-AD14-ADE1D381A383}" dt="2024-08-23T10:48:31.549" v="91" actId="2711"/>
          <ac:spMkLst>
            <pc:docMk/>
            <pc:sldMk cId="2104857353" sldId="271"/>
            <ac:spMk id="37" creationId="{A6F65EDB-40BE-E19B-38E1-6361B2BE41B6}"/>
          </ac:spMkLst>
        </pc:spChg>
        <pc:spChg chg="mod">
          <ac:chgData name="Sarah Trubshawe" userId="14818cdb-af85-4ad3-8ad9-96ec68511293" providerId="ADAL" clId="{4591C928-6379-448A-AD14-ADE1D381A383}" dt="2024-08-23T10:48:53.780" v="95" actId="2711"/>
          <ac:spMkLst>
            <pc:docMk/>
            <pc:sldMk cId="2104857353" sldId="271"/>
            <ac:spMk id="39" creationId="{EEDE8088-8C44-41EF-EC2E-8209D987FFDC}"/>
          </ac:spMkLst>
        </pc:spChg>
        <pc:spChg chg="mod">
          <ac:chgData name="Sarah Trubshawe" userId="14818cdb-af85-4ad3-8ad9-96ec68511293" providerId="ADAL" clId="{4591C928-6379-448A-AD14-ADE1D381A383}" dt="2024-08-23T10:48:59.501" v="96" actId="2711"/>
          <ac:spMkLst>
            <pc:docMk/>
            <pc:sldMk cId="2104857353" sldId="271"/>
            <ac:spMk id="40" creationId="{CC366699-3CA0-2DD1-8574-A1F459CBE645}"/>
          </ac:spMkLst>
        </pc:spChg>
        <pc:spChg chg="mod">
          <ac:chgData name="Sarah Trubshawe" userId="14818cdb-af85-4ad3-8ad9-96ec68511293" providerId="ADAL" clId="{4591C928-6379-448A-AD14-ADE1D381A383}" dt="2024-08-23T10:48:43.050" v="93" actId="2711"/>
          <ac:spMkLst>
            <pc:docMk/>
            <pc:sldMk cId="2104857353" sldId="271"/>
            <ac:spMk id="42" creationId="{0611DF53-359B-A472-18B6-462F4A44D072}"/>
          </ac:spMkLst>
        </pc:spChg>
        <pc:spChg chg="mod">
          <ac:chgData name="Sarah Trubshawe" userId="14818cdb-af85-4ad3-8ad9-96ec68511293" providerId="ADAL" clId="{4591C928-6379-448A-AD14-ADE1D381A383}" dt="2024-08-23T10:48:25.771" v="90" actId="2711"/>
          <ac:spMkLst>
            <pc:docMk/>
            <pc:sldMk cId="2104857353" sldId="271"/>
            <ac:spMk id="51" creationId="{35057F1B-A341-782F-1557-9A2BE8DAF677}"/>
          </ac:spMkLst>
        </pc:spChg>
        <pc:spChg chg="mod">
          <ac:chgData name="Sarah Trubshawe" userId="14818cdb-af85-4ad3-8ad9-96ec68511293" providerId="ADAL" clId="{4591C928-6379-448A-AD14-ADE1D381A383}" dt="2024-08-23T10:49:13.265" v="98" actId="2711"/>
          <ac:spMkLst>
            <pc:docMk/>
            <pc:sldMk cId="2104857353" sldId="271"/>
            <ac:spMk id="54" creationId="{53CB6807-D435-2378-C315-9DE59ADE2EE9}"/>
          </ac:spMkLst>
        </pc:spChg>
        <pc:spChg chg="mod">
          <ac:chgData name="Sarah Trubshawe" userId="14818cdb-af85-4ad3-8ad9-96ec68511293" providerId="ADAL" clId="{4591C928-6379-448A-AD14-ADE1D381A383}" dt="2024-08-23T10:49:06.679" v="97" actId="2711"/>
          <ac:spMkLst>
            <pc:docMk/>
            <pc:sldMk cId="2104857353" sldId="271"/>
            <ac:spMk id="56" creationId="{A88B7593-987E-2A5B-AAAE-F41FD93B3A9C}"/>
          </ac:spMkLst>
        </pc:spChg>
        <pc:spChg chg="mod">
          <ac:chgData name="Sarah Trubshawe" userId="14818cdb-af85-4ad3-8ad9-96ec68511293" providerId="ADAL" clId="{4591C928-6379-448A-AD14-ADE1D381A383}" dt="2024-08-23T10:48:37.111" v="92" actId="2711"/>
          <ac:spMkLst>
            <pc:docMk/>
            <pc:sldMk cId="2104857353" sldId="271"/>
            <ac:spMk id="61" creationId="{71AA0F8F-E7A7-85D4-75BA-BD3ECFF488CD}"/>
          </ac:spMkLst>
        </pc:spChg>
        <pc:picChg chg="mod">
          <ac:chgData name="Sarah Trubshawe" userId="14818cdb-af85-4ad3-8ad9-96ec68511293" providerId="ADAL" clId="{4591C928-6379-448A-AD14-ADE1D381A383}" dt="2024-08-23T10:48:08.748" v="89" actId="1038"/>
          <ac:picMkLst>
            <pc:docMk/>
            <pc:sldMk cId="2104857353" sldId="271"/>
            <ac:picMk id="52" creationId="{8EDBC002-4642-C6A2-C17E-73CEC507AC8A}"/>
          </ac:picMkLst>
        </pc:picChg>
      </pc:sldChg>
      <pc:sldChg chg="modSp mod">
        <pc:chgData name="Sarah Trubshawe" userId="14818cdb-af85-4ad3-8ad9-96ec68511293" providerId="ADAL" clId="{4591C928-6379-448A-AD14-ADE1D381A383}" dt="2024-08-23T10:50:22.474" v="108" actId="2711"/>
        <pc:sldMkLst>
          <pc:docMk/>
          <pc:sldMk cId="1414710886" sldId="272"/>
        </pc:sldMkLst>
        <pc:spChg chg="mod">
          <ac:chgData name="Sarah Trubshawe" userId="14818cdb-af85-4ad3-8ad9-96ec68511293" providerId="ADAL" clId="{4591C928-6379-448A-AD14-ADE1D381A383}" dt="2024-08-23T10:50:10.826" v="106" actId="2711"/>
          <ac:spMkLst>
            <pc:docMk/>
            <pc:sldMk cId="1414710886" sldId="272"/>
            <ac:spMk id="6" creationId="{C17A9AE7-3B4F-4F21-BF61-6C1A10A11441}"/>
          </ac:spMkLst>
        </pc:spChg>
        <pc:spChg chg="mod">
          <ac:chgData name="Sarah Trubshawe" userId="14818cdb-af85-4ad3-8ad9-96ec68511293" providerId="ADAL" clId="{4591C928-6379-448A-AD14-ADE1D381A383}" dt="2024-08-23T10:50:22.474" v="108" actId="2711"/>
          <ac:spMkLst>
            <pc:docMk/>
            <pc:sldMk cId="1414710886" sldId="272"/>
            <ac:spMk id="11" creationId="{5B4370F5-F393-343B-667C-B0242D3132D4}"/>
          </ac:spMkLst>
        </pc:spChg>
        <pc:spChg chg="mod">
          <ac:chgData name="Sarah Trubshawe" userId="14818cdb-af85-4ad3-8ad9-96ec68511293" providerId="ADAL" clId="{4591C928-6379-448A-AD14-ADE1D381A383}" dt="2024-08-23T10:50:17.632" v="107" actId="2711"/>
          <ac:spMkLst>
            <pc:docMk/>
            <pc:sldMk cId="1414710886" sldId="272"/>
            <ac:spMk id="12" creationId="{EA4C12ED-383B-19D5-C714-9BDC72A28F4B}"/>
          </ac:spMkLst>
        </pc:spChg>
      </pc:sldChg>
      <pc:sldChg chg="addSp delSp modSp add mod">
        <pc:chgData name="Sarah Trubshawe" userId="14818cdb-af85-4ad3-8ad9-96ec68511293" providerId="ADAL" clId="{4591C928-6379-448A-AD14-ADE1D381A383}" dt="2024-08-23T10:46:05.674" v="76" actId="2711"/>
        <pc:sldMkLst>
          <pc:docMk/>
          <pc:sldMk cId="907883304" sldId="273"/>
        </pc:sldMkLst>
        <pc:spChg chg="mod">
          <ac:chgData name="Sarah Trubshawe" userId="14818cdb-af85-4ad3-8ad9-96ec68511293" providerId="ADAL" clId="{4591C928-6379-448A-AD14-ADE1D381A383}" dt="2024-08-23T10:45:56.615" v="73" actId="2711"/>
          <ac:spMkLst>
            <pc:docMk/>
            <pc:sldMk cId="907883304" sldId="273"/>
            <ac:spMk id="2" creationId="{8B4E857A-63B7-4D84-91EB-C567B44B6794}"/>
          </ac:spMkLst>
        </pc:spChg>
        <pc:spChg chg="mod">
          <ac:chgData name="Sarah Trubshawe" userId="14818cdb-af85-4ad3-8ad9-96ec68511293" providerId="ADAL" clId="{4591C928-6379-448A-AD14-ADE1D381A383}" dt="2024-08-23T10:46:05.674" v="76" actId="2711"/>
          <ac:spMkLst>
            <pc:docMk/>
            <pc:sldMk cId="907883304" sldId="273"/>
            <ac:spMk id="3" creationId="{4F193A9A-FD4C-E805-A181-0560980B8EE3}"/>
          </ac:spMkLst>
        </pc:spChg>
        <pc:spChg chg="del mod">
          <ac:chgData name="Sarah Trubshawe" userId="14818cdb-af85-4ad3-8ad9-96ec68511293" providerId="ADAL" clId="{4591C928-6379-448A-AD14-ADE1D381A383}" dt="2024-08-16T07:40:54.090" v="37" actId="478"/>
          <ac:spMkLst>
            <pc:docMk/>
            <pc:sldMk cId="907883304" sldId="273"/>
            <ac:spMk id="4" creationId="{AC7A801B-AEF2-0185-1D3F-6F9B8A2FDA28}"/>
          </ac:spMkLst>
        </pc:spChg>
        <pc:picChg chg="del">
          <ac:chgData name="Sarah Trubshawe" userId="14818cdb-af85-4ad3-8ad9-96ec68511293" providerId="ADAL" clId="{4591C928-6379-448A-AD14-ADE1D381A383}" dt="2024-08-16T07:40:35.430" v="7" actId="478"/>
          <ac:picMkLst>
            <pc:docMk/>
            <pc:sldMk cId="907883304" sldId="273"/>
            <ac:picMk id="6" creationId="{46CEB686-A011-BA97-39C0-BE4F18F5632A}"/>
          </ac:picMkLst>
        </pc:picChg>
        <pc:picChg chg="add mod">
          <ac:chgData name="Sarah Trubshawe" userId="14818cdb-af85-4ad3-8ad9-96ec68511293" providerId="ADAL" clId="{4591C928-6379-448A-AD14-ADE1D381A383}" dt="2024-08-23T10:45:59.330" v="75" actId="1038"/>
          <ac:picMkLst>
            <pc:docMk/>
            <pc:sldMk cId="907883304" sldId="273"/>
            <ac:picMk id="7" creationId="{D5C39B94-0DA7-1487-9913-5774CAD06697}"/>
          </ac:picMkLst>
        </pc:picChg>
        <pc:cxnChg chg="mod">
          <ac:chgData name="Sarah Trubshawe" userId="14818cdb-af85-4ad3-8ad9-96ec68511293" providerId="ADAL" clId="{4591C928-6379-448A-AD14-ADE1D381A383}" dt="2024-08-16T07:40:58.372" v="38" actId="1076"/>
          <ac:cxnSpMkLst>
            <pc:docMk/>
            <pc:sldMk cId="907883304" sldId="273"/>
            <ac:cxnSpMk id="10" creationId="{596E088A-9714-2A0F-CE68-D15EA4ABD9B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9FC1-72D6-4B42-91FB-07610AD90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4D59B-73A0-4FD5-8F6C-21F0F49C6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D473-A228-498E-847B-0C0C32B6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DEA0-01D2-4143-9E51-CD945104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A4548-8E0B-4D6C-AA91-7BA252EA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3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9CC2-B5C4-4CF0-AD1B-E7DD8388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D1167-8E2E-4081-B92A-FB5EA601B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2BDB-3AF9-4C16-9524-4B75B33C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3C1D-A542-4864-AD3F-D9A296D0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EE59-D4DD-4583-8B79-C4D387C0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70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A250A-D6C9-4F7A-9350-7BDD25C0A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E2619-815A-426B-BC7B-8FDD457CE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5324E-D4CE-49D7-9EA1-61D6CA4C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2E714-338F-4150-A55B-44F0C38A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FB8E-C429-46D7-8B92-7A3FD87E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5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A894-C099-4C6A-8D96-532D9864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B0D7-4C49-4BF1-B258-474839D8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8C825-5F8C-4AD5-A7C8-3A17909B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6BC5B-4845-48CD-BC93-B0D8C664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68BD7-1504-43F8-9248-B923384C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4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F25C-2247-4F7A-AD25-20944994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69741-2C4C-4BE2-B455-55B990E0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CC36-158A-4169-9D29-15515DA4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EC70-FF82-4D4E-B876-3275EBCE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6C9B4-0429-4B8F-955D-1F3746C8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3D87-CDB1-4127-864F-19DD6768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9BEB-D376-46AD-B444-BB2DD75E8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BD5F7-B907-40F0-9E06-572463FF2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89D0D-14BE-4305-A21F-45F1C248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7B6FE-6F41-465A-9343-E1FDD113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9D67A-0662-45A0-92D4-70A1453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9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E2AE-1AB2-4EAE-B683-D50F3666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6A69D-F153-496C-AA40-F668EA7F2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81838-B6C5-4CDB-9318-0D4B159F2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129F5-2DDF-4C3E-A553-7D6FE82DA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DA3F5-330E-4A38-8524-A793CB034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CA715-DBB8-4F21-A763-EC83B127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F81A0-A480-4D39-AE1D-003869C5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06164-FEF8-4101-86AE-0692D056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5B2D-3092-4E42-9EBE-599DD29E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921B1-D6B8-412D-865F-347ED1DA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66BBB-0A0B-4376-A1B9-FF7ED4EC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61417-D71F-4194-BE72-067139BD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78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B909A-8841-4582-92D2-B3CDE579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DDEDD-239E-461F-81C9-C60199ED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583D-9AA0-4D75-A61F-6DC97086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B175-A4B1-470F-9A1E-8B4592D5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2D0EE-1E2B-4C9F-8ED9-38A00F77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6A2A2-55B3-48F9-85D4-022A847C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0102A-F3AD-4D77-A784-0C691B76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1D69-5DD6-4E30-A92C-168CE8A2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8D722-A901-4CAB-97BF-CDD0A9CD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F5EE-875B-4641-A748-1D9CBD92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2FA76-02DE-4AED-A9C2-15239FC4E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B7A74-9305-4AA6-B567-AE58CF79E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46209-56E5-424A-B0AE-5398E722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59610-CC0E-43F1-9EBD-E1F17031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A0A-BDCC-407E-8E16-F31C6521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7E595-0F16-46C9-93E3-5937E3B4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1E2C-2794-4005-85BD-F84CE5A7A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F086-770A-4866-8869-73AFB6ADD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B513-8C3F-44AB-8D04-DB7C5BE37638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E646-6A06-4CA4-8639-CFA6F8D7E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F98A2-99F6-4446-928D-9DB9C6F43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167" r="26591" b="24167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286022" y="5217793"/>
            <a:ext cx="445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ptos" panose="020B0004020202020204" pitchFamily="34" charset="0"/>
              </a:rPr>
              <a:t>Sounds and Smells Onboard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34BE-E00A-4EC8-E166-1D269DDF1478}"/>
              </a:ext>
            </a:extLst>
          </p:cNvPr>
          <p:cNvGrpSpPr/>
          <p:nvPr/>
        </p:nvGrpSpPr>
        <p:grpSpPr>
          <a:xfrm>
            <a:off x="53087" y="2202573"/>
            <a:ext cx="4915949" cy="2196822"/>
            <a:chOff x="67111" y="2185643"/>
            <a:chExt cx="4915949" cy="21968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6BFF-20F3-0DD7-A735-C803C2F65A34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Preparing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395777-265D-AD3C-21D1-7AC6C203BA07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for your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A51D592-E2D6-F94A-A9EA-D0363B26D473}"/>
                </a:ext>
              </a:extLst>
            </p:cNvPr>
            <p:cNvSpPr txBox="1"/>
            <p:nvPr/>
          </p:nvSpPr>
          <p:spPr>
            <a:xfrm>
              <a:off x="67111" y="3520691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visit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92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92DA5-580E-45B5-83CB-B5278A5C846A}"/>
              </a:ext>
            </a:extLst>
          </p:cNvPr>
          <p:cNvSpPr txBox="1"/>
          <p:nvPr/>
        </p:nvSpPr>
        <p:spPr>
          <a:xfrm>
            <a:off x="5655075" y="311950"/>
            <a:ext cx="58681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This guide describes the smells and sounds you will find in different parts of the ship.</a:t>
            </a:r>
          </a:p>
          <a:p>
            <a:endParaRPr lang="en-US" sz="20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There are recorded sounds and artificial smells to help us imagine what life was like on the ship when it was sailing around the world from 1840s to 1880s. </a:t>
            </a:r>
          </a:p>
          <a:p>
            <a:endParaRPr lang="en-US" sz="20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In many of the rooms you will hear lots of different sounds at the same time. </a:t>
            </a:r>
          </a:p>
          <a:p>
            <a:endParaRPr lang="en-US" sz="20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The sounds can also pass through the doorways and gaps in the floorboards, so can you can hear them in more than one room.</a:t>
            </a:r>
          </a:p>
        </p:txBody>
      </p:sp>
      <p:pic>
        <p:nvPicPr>
          <p:cNvPr id="4" name="Picture 3" descr="A picture containing table, indoor, plate, ceiling&#10;&#10;Description automatically generated">
            <a:extLst>
              <a:ext uri="{FF2B5EF4-FFF2-40B4-BE49-F238E27FC236}">
                <a16:creationId xmlns:a16="http://schemas.microsoft.com/office/drawing/2014/main" id="{3A5CE99B-D061-0363-60B1-3349E942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5" r="36208"/>
          <a:stretch/>
        </p:blipFill>
        <p:spPr>
          <a:xfrm>
            <a:off x="184556" y="311950"/>
            <a:ext cx="5344357" cy="62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9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857A-63B7-4D84-91EB-C567B44B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0"/>
            <a:ext cx="10515600" cy="1048269"/>
          </a:xfrm>
        </p:spPr>
        <p:txBody>
          <a:bodyPr/>
          <a:lstStyle/>
          <a:p>
            <a:r>
              <a:rPr lang="en-GB" b="1" dirty="0">
                <a:latin typeface="Aptos" panose="020B0004020202020204" pitchFamily="34" charset="0"/>
              </a:rPr>
              <a:t>Top Deck - Sounds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3CBF51B-68E1-4BB7-B669-ED94C1AE2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10274" r="13001" b="69537"/>
          <a:stretch/>
        </p:blipFill>
        <p:spPr>
          <a:xfrm>
            <a:off x="152399" y="2027046"/>
            <a:ext cx="11643009" cy="25857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93A9A-FD4C-E805-A181-0560980B8EE3}"/>
              </a:ext>
            </a:extLst>
          </p:cNvPr>
          <p:cNvSpPr txBox="1"/>
          <p:nvPr/>
        </p:nvSpPr>
        <p:spPr>
          <a:xfrm>
            <a:off x="570451" y="4752228"/>
            <a:ext cx="428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Recorded sounds you will hear: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Chains rattling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Cow and pig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6CEB686-A011-BA97-39C0-BE4F18F56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10275" r="15173" b="63358"/>
          <a:stretch/>
        </p:blipFill>
        <p:spPr>
          <a:xfrm>
            <a:off x="5098279" y="131848"/>
            <a:ext cx="575258" cy="72382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6E088A-9714-2A0F-CE68-D15EA4ABD9B8}"/>
              </a:ext>
            </a:extLst>
          </p:cNvPr>
          <p:cNvCxnSpPr>
            <a:cxnSpLocks/>
          </p:cNvCxnSpPr>
          <p:nvPr/>
        </p:nvCxnSpPr>
        <p:spPr>
          <a:xfrm flipV="1">
            <a:off x="2936147" y="3506598"/>
            <a:ext cx="1627464" cy="1245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8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857A-63B7-4D84-91EB-C567B44B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0"/>
            <a:ext cx="10515600" cy="1048269"/>
          </a:xfrm>
        </p:spPr>
        <p:txBody>
          <a:bodyPr/>
          <a:lstStyle/>
          <a:p>
            <a:r>
              <a:rPr lang="en-GB" b="1" dirty="0">
                <a:latin typeface="Aptos" panose="020B0004020202020204" pitchFamily="34" charset="0"/>
              </a:rPr>
              <a:t>Top Deck - Smells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3CBF51B-68E1-4BB7-B669-ED94C1AE2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10274" r="13001" b="69537"/>
          <a:stretch/>
        </p:blipFill>
        <p:spPr>
          <a:xfrm>
            <a:off x="152399" y="2027046"/>
            <a:ext cx="11643009" cy="25857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93A9A-FD4C-E805-A181-0560980B8EE3}"/>
              </a:ext>
            </a:extLst>
          </p:cNvPr>
          <p:cNvSpPr txBox="1"/>
          <p:nvPr/>
        </p:nvSpPr>
        <p:spPr>
          <a:xfrm>
            <a:off x="2743200" y="4752228"/>
            <a:ext cx="211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Horse Manure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6E088A-9714-2A0F-CE68-D15EA4ABD9B8}"/>
              </a:ext>
            </a:extLst>
          </p:cNvPr>
          <p:cNvCxnSpPr>
            <a:cxnSpLocks/>
          </p:cNvCxnSpPr>
          <p:nvPr/>
        </p:nvCxnSpPr>
        <p:spPr>
          <a:xfrm flipV="1">
            <a:off x="3488701" y="3506598"/>
            <a:ext cx="1627464" cy="1245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5C39B94-0DA7-1487-9913-5774CAD06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36798" r="61861" b="39972"/>
          <a:stretch/>
        </p:blipFill>
        <p:spPr>
          <a:xfrm>
            <a:off x="4834806" y="84049"/>
            <a:ext cx="599294" cy="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8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21FEB7-DD31-482F-8C9B-FB7A59EA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0" y="101590"/>
            <a:ext cx="9012547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Middle Deck - Sounds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B226A85-43A3-4E24-8239-AD2057024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30002" r="12610" b="51743"/>
          <a:stretch/>
        </p:blipFill>
        <p:spPr>
          <a:xfrm>
            <a:off x="-1" y="1878959"/>
            <a:ext cx="12106275" cy="2543175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308B4D-0A12-491C-9443-113B45C286DA}"/>
              </a:ext>
            </a:extLst>
          </p:cNvPr>
          <p:cNvGrpSpPr/>
          <p:nvPr/>
        </p:nvGrpSpPr>
        <p:grpSpPr>
          <a:xfrm>
            <a:off x="2755685" y="2617559"/>
            <a:ext cx="1648767" cy="1157900"/>
            <a:chOff x="3089060" y="2966765"/>
            <a:chExt cx="1300913" cy="9136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13A8CA-3723-4A22-9246-B07D729A0854}"/>
                </a:ext>
              </a:extLst>
            </p:cNvPr>
            <p:cNvGrpSpPr/>
            <p:nvPr/>
          </p:nvGrpSpPr>
          <p:grpSpPr>
            <a:xfrm>
              <a:off x="3089060" y="2966765"/>
              <a:ext cx="1300913" cy="913608"/>
              <a:chOff x="3089060" y="2966765"/>
              <a:chExt cx="1300913" cy="91360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2205AA7-AB13-4676-AC60-8B9A10451E2A}"/>
                  </a:ext>
                </a:extLst>
              </p:cNvPr>
              <p:cNvGrpSpPr/>
              <p:nvPr/>
            </p:nvGrpSpPr>
            <p:grpSpPr>
              <a:xfrm>
                <a:off x="3089060" y="2966765"/>
                <a:ext cx="1300913" cy="913608"/>
                <a:chOff x="3346235" y="2966765"/>
                <a:chExt cx="1300913" cy="91360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F1A73F7-6339-4E86-9D8A-5D9E4FE25760}"/>
                    </a:ext>
                  </a:extLst>
                </p:cNvPr>
                <p:cNvSpPr/>
                <p:nvPr/>
              </p:nvSpPr>
              <p:spPr>
                <a:xfrm>
                  <a:off x="3892825" y="3144512"/>
                  <a:ext cx="116803" cy="5484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7E053EE-EB83-4485-8440-25ECE4894C7D}"/>
                    </a:ext>
                  </a:extLst>
                </p:cNvPr>
                <p:cNvGrpSpPr/>
                <p:nvPr/>
              </p:nvGrpSpPr>
              <p:grpSpPr>
                <a:xfrm>
                  <a:off x="3346235" y="2966765"/>
                  <a:ext cx="1300913" cy="913608"/>
                  <a:chOff x="3346235" y="2966765"/>
                  <a:chExt cx="1300913" cy="913608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C1F4F8F6-0923-40D7-9CC1-464965746217}"/>
                      </a:ext>
                    </a:extLst>
                  </p:cNvPr>
                  <p:cNvSpPr/>
                  <p:nvPr/>
                </p:nvSpPr>
                <p:spPr>
                  <a:xfrm>
                    <a:off x="4204015" y="3147240"/>
                    <a:ext cx="117998" cy="54846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2153971-443A-40A9-BD51-B35C00BBDF5C}"/>
                      </a:ext>
                    </a:extLst>
                  </p:cNvPr>
                  <p:cNvSpPr/>
                  <p:nvPr/>
                </p:nvSpPr>
                <p:spPr>
                  <a:xfrm>
                    <a:off x="4328848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0611092-B8AE-4040-9A10-BC572EF82565}"/>
                      </a:ext>
                    </a:extLst>
                  </p:cNvPr>
                  <p:cNvSpPr/>
                  <p:nvPr/>
                </p:nvSpPr>
                <p:spPr>
                  <a:xfrm>
                    <a:off x="4321415" y="2969388"/>
                    <a:ext cx="117402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FBE3FE7-85BA-4980-9C98-1E79C4EAD5A0}"/>
                      </a:ext>
                    </a:extLst>
                  </p:cNvPr>
                  <p:cNvSpPr/>
                  <p:nvPr/>
                </p:nvSpPr>
                <p:spPr>
                  <a:xfrm>
                    <a:off x="4204313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54C5B8C-F6DA-4A77-A9AC-EF30982EE183}"/>
                      </a:ext>
                    </a:extLst>
                  </p:cNvPr>
                  <p:cNvSpPr/>
                  <p:nvPr/>
                </p:nvSpPr>
                <p:spPr>
                  <a:xfrm>
                    <a:off x="4204014" y="2966765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043BC7C2-415B-4829-AF31-B4AB27B1E8CA}"/>
                      </a:ext>
                    </a:extLst>
                  </p:cNvPr>
                  <p:cNvSpPr/>
                  <p:nvPr/>
                </p:nvSpPr>
                <p:spPr>
                  <a:xfrm>
                    <a:off x="3892526" y="3695006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207AE5E-6621-4EC2-B5C9-D46A7A27F383}"/>
                      </a:ext>
                    </a:extLst>
                  </p:cNvPr>
                  <p:cNvSpPr/>
                  <p:nvPr/>
                </p:nvSpPr>
                <p:spPr>
                  <a:xfrm>
                    <a:off x="3892525" y="2970702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9BC239E5-4706-4B77-9B7D-EF39D63A454E}"/>
                      </a:ext>
                    </a:extLst>
                  </p:cNvPr>
                  <p:cNvGrpSpPr/>
                  <p:nvPr/>
                </p:nvGrpSpPr>
                <p:grpSpPr>
                  <a:xfrm>
                    <a:off x="3346235" y="2970702"/>
                    <a:ext cx="1300913" cy="909671"/>
                    <a:chOff x="3346235" y="2970702"/>
                    <a:chExt cx="1300913" cy="909671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9AF54BE-FA4C-4970-A469-6D65C422E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235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ADD9D3B5-5CA2-4362-A88B-FE58EDEDE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3636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7967A6A-42B1-4282-9398-0F241C489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5423" y="2970702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8ACDD13F-CDF8-4CBA-970D-072C21799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2825" y="3278306"/>
                      <a:ext cx="429188" cy="2897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462500E-929B-4E20-BD65-87F46F6F1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6413" y="3746756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91AC017C-C067-4463-99F8-3DEA33209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8302" y="3023317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12A117BD-C3B5-4C06-A88C-B60C0F2CA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0116" y="3745552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D928F55-32F2-449E-8756-09AC40B7BD8A}"/>
                    </a:ext>
                  </a:extLst>
                </p:cNvPr>
                <p:cNvSpPr/>
                <p:nvPr/>
              </p:nvSpPr>
              <p:spPr>
                <a:xfrm>
                  <a:off x="3977430" y="3619101"/>
                  <a:ext cx="248846" cy="53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32C994-DA72-4378-B440-6DD1946513AC}"/>
                  </a:ext>
                </a:extLst>
              </p:cNvPr>
              <p:cNvSpPr/>
              <p:nvPr/>
            </p:nvSpPr>
            <p:spPr>
              <a:xfrm>
                <a:off x="3729780" y="3045135"/>
                <a:ext cx="248846" cy="53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A0307-3BCA-480A-A348-8A0D647717E3}"/>
                </a:ext>
              </a:extLst>
            </p:cNvPr>
            <p:cNvSpPr/>
            <p:nvPr/>
          </p:nvSpPr>
          <p:spPr>
            <a:xfrm>
              <a:off x="3710730" y="3191401"/>
              <a:ext cx="248846" cy="53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06C368-3597-449E-9CD2-0081CB565622}"/>
              </a:ext>
            </a:extLst>
          </p:cNvPr>
          <p:cNvGrpSpPr/>
          <p:nvPr/>
        </p:nvGrpSpPr>
        <p:grpSpPr>
          <a:xfrm>
            <a:off x="6116354" y="2672895"/>
            <a:ext cx="1227422" cy="1144133"/>
            <a:chOff x="6116354" y="2832286"/>
            <a:chExt cx="1227422" cy="11441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AE7FFCE-BCC8-4C65-ACA1-40055479DA15}"/>
                </a:ext>
              </a:extLst>
            </p:cNvPr>
            <p:cNvSpPr/>
            <p:nvPr/>
          </p:nvSpPr>
          <p:spPr>
            <a:xfrm>
              <a:off x="6116354" y="2832286"/>
              <a:ext cx="148414" cy="1144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EF65D54-0795-47E0-9589-69F2791AEFC3}"/>
                </a:ext>
              </a:extLst>
            </p:cNvPr>
            <p:cNvCxnSpPr/>
            <p:nvPr/>
          </p:nvCxnSpPr>
          <p:spPr>
            <a:xfrm>
              <a:off x="6819900" y="2916227"/>
              <a:ext cx="0" cy="255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6FE47D-A48E-47FE-A7C1-887868B80C82}"/>
                </a:ext>
              </a:extLst>
            </p:cNvPr>
            <p:cNvSpPr/>
            <p:nvPr/>
          </p:nvSpPr>
          <p:spPr>
            <a:xfrm>
              <a:off x="6538968" y="3143220"/>
              <a:ext cx="804808" cy="499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8E95BD-B011-4C35-9709-1C57CEA956E6}"/>
                </a:ext>
              </a:extLst>
            </p:cNvPr>
            <p:cNvCxnSpPr>
              <a:cxnSpLocks/>
            </p:cNvCxnSpPr>
            <p:nvPr/>
          </p:nvCxnSpPr>
          <p:spPr>
            <a:xfrm>
              <a:off x="6810375" y="3661794"/>
              <a:ext cx="0" cy="2053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D29C319-A406-BA55-EDFD-DD833A93898D}"/>
              </a:ext>
            </a:extLst>
          </p:cNvPr>
          <p:cNvSpPr txBox="1"/>
          <p:nvPr/>
        </p:nvSpPr>
        <p:spPr>
          <a:xfrm>
            <a:off x="266484" y="4512822"/>
            <a:ext cx="5862962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Steerage: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People moving and talking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Coughing and sneezing</a:t>
            </a:r>
            <a:endParaRPr lang="en-US" sz="1600" kern="140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Hiccoughing and snoring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Moaning and crying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Vomiting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Whistling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Musical instruments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Paper and bottles moving</a:t>
            </a:r>
            <a:endParaRPr lang="en-US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rgbClr val="000000"/>
                </a:solidFill>
                <a:latin typeface="Aptos" panose="020B0004020202020204" pitchFamily="34" charset="0"/>
              </a:rPr>
              <a:t>Water splashing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rgbClr val="000000"/>
                </a:solidFill>
                <a:latin typeface="Aptos" panose="020B0004020202020204" pitchFamily="34" charset="0"/>
              </a:rPr>
              <a:t>Rats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52D61E-BAA8-0D72-C6DC-C14C1F418A1F}"/>
              </a:ext>
            </a:extLst>
          </p:cNvPr>
          <p:cNvCxnSpPr>
            <a:cxnSpLocks/>
          </p:cNvCxnSpPr>
          <p:nvPr/>
        </p:nvCxnSpPr>
        <p:spPr>
          <a:xfrm flipV="1">
            <a:off x="2399251" y="3817028"/>
            <a:ext cx="771788" cy="687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5057F1B-A341-782F-1557-9A2BE8DAF677}"/>
              </a:ext>
            </a:extLst>
          </p:cNvPr>
          <p:cNvSpPr txBox="1"/>
          <p:nvPr/>
        </p:nvSpPr>
        <p:spPr>
          <a:xfrm>
            <a:off x="449275" y="891010"/>
            <a:ext cx="2191668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Galley: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Fire crackling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Clattering of pots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Talking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Cat and rats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990B9D7-3B20-6B8B-B9CD-D2120FA7CECA}"/>
              </a:ext>
            </a:extLst>
          </p:cNvPr>
          <p:cNvCxnSpPr>
            <a:cxnSpLocks/>
          </p:cNvCxnSpPr>
          <p:nvPr/>
        </p:nvCxnSpPr>
        <p:spPr>
          <a:xfrm>
            <a:off x="2255234" y="2108929"/>
            <a:ext cx="2794240" cy="1110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Text&#10;&#10;Description automatically generated with medium confidence">
            <a:extLst>
              <a:ext uri="{FF2B5EF4-FFF2-40B4-BE49-F238E27FC236}">
                <a16:creationId xmlns:a16="http://schemas.microsoft.com/office/drawing/2014/main" id="{BA8FA0A1-3B2C-BE6F-2A22-ED229C1AC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10275" r="15173" b="63358"/>
          <a:stretch/>
        </p:blipFill>
        <p:spPr>
          <a:xfrm>
            <a:off x="5838737" y="43133"/>
            <a:ext cx="581419" cy="73158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8DFDCA8-035D-F61D-FD24-FAC1CD02DD3D}"/>
              </a:ext>
            </a:extLst>
          </p:cNvPr>
          <p:cNvSpPr txBox="1"/>
          <p:nvPr/>
        </p:nvSpPr>
        <p:spPr>
          <a:xfrm>
            <a:off x="2892885" y="896217"/>
            <a:ext cx="193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Bakery: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Fire crackling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C15E13-6E48-76A3-D08C-7AEF60E6F172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3858330" y="1542548"/>
            <a:ext cx="1890089" cy="13434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4CDA151-5D56-C494-30A9-2E3EE5AD81BA}"/>
              </a:ext>
            </a:extLst>
          </p:cNvPr>
          <p:cNvSpPr txBox="1"/>
          <p:nvPr/>
        </p:nvSpPr>
        <p:spPr>
          <a:xfrm>
            <a:off x="5278277" y="789431"/>
            <a:ext cx="2666095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Engine Room: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Engine moving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Fire crackling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People shovelling coal and shouting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D605CE-4C63-8673-25DE-2887CCCDDA8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418106" y="2112870"/>
            <a:ext cx="193219" cy="9879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B09F77C-12AC-D7D1-75A2-CB8DCBCC3A43}"/>
              </a:ext>
            </a:extLst>
          </p:cNvPr>
          <p:cNvSpPr txBox="1"/>
          <p:nvPr/>
        </p:nvSpPr>
        <p:spPr>
          <a:xfrm>
            <a:off x="8450038" y="774714"/>
            <a:ext cx="2988887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Talking Toilet: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If you try to open the door a recorded voice of someone talking is triggered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58AD20E-E5EE-DBC0-29F7-9AB81D2B32B4}"/>
              </a:ext>
            </a:extLst>
          </p:cNvPr>
          <p:cNvCxnSpPr>
            <a:cxnSpLocks/>
          </p:cNvCxnSpPr>
          <p:nvPr/>
        </p:nvCxnSpPr>
        <p:spPr>
          <a:xfrm flipH="1">
            <a:off x="7461109" y="1646637"/>
            <a:ext cx="1275076" cy="763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BBD20E5-89AF-E741-8AE1-3ADA37EF3FA1}"/>
              </a:ext>
            </a:extLst>
          </p:cNvPr>
          <p:cNvSpPr txBox="1"/>
          <p:nvPr/>
        </p:nvSpPr>
        <p:spPr>
          <a:xfrm>
            <a:off x="6071443" y="4484644"/>
            <a:ext cx="209104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Ladies’ Boudoir: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Vomiting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3E80C4-04BE-4B0B-A168-625620683709}"/>
              </a:ext>
            </a:extLst>
          </p:cNvPr>
          <p:cNvSpPr txBox="1"/>
          <p:nvPr/>
        </p:nvSpPr>
        <p:spPr>
          <a:xfrm>
            <a:off x="8376090" y="4423270"/>
            <a:ext cx="3393664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Promenade Saloon: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Birds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Talking, whistling and groaning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Sounds of crew working on deck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81EE80-1508-77A5-A0CC-556190716E97}"/>
              </a:ext>
            </a:extLst>
          </p:cNvPr>
          <p:cNvCxnSpPr/>
          <p:nvPr/>
        </p:nvCxnSpPr>
        <p:spPr>
          <a:xfrm flipV="1">
            <a:off x="7238351" y="4043494"/>
            <a:ext cx="397171" cy="446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3B1C3-D277-406D-CC65-FED274B95866}"/>
              </a:ext>
            </a:extLst>
          </p:cNvPr>
          <p:cNvCxnSpPr/>
          <p:nvPr/>
        </p:nvCxnSpPr>
        <p:spPr>
          <a:xfrm flipH="1" flipV="1">
            <a:off x="9228306" y="3239397"/>
            <a:ext cx="564443" cy="11704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8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21FEB7-DD31-482F-8C9B-FB7A59EA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0" y="101590"/>
            <a:ext cx="9012547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Middle Deck - Smells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B226A85-43A3-4E24-8239-AD2057024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30002" r="12610" b="51743"/>
          <a:stretch/>
        </p:blipFill>
        <p:spPr>
          <a:xfrm>
            <a:off x="-1" y="1887348"/>
            <a:ext cx="12106275" cy="2543175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308B4D-0A12-491C-9443-113B45C286DA}"/>
              </a:ext>
            </a:extLst>
          </p:cNvPr>
          <p:cNvGrpSpPr/>
          <p:nvPr/>
        </p:nvGrpSpPr>
        <p:grpSpPr>
          <a:xfrm>
            <a:off x="2755685" y="2617559"/>
            <a:ext cx="1648767" cy="1157900"/>
            <a:chOff x="3089060" y="2966765"/>
            <a:chExt cx="1300913" cy="9136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13A8CA-3723-4A22-9246-B07D729A0854}"/>
                </a:ext>
              </a:extLst>
            </p:cNvPr>
            <p:cNvGrpSpPr/>
            <p:nvPr/>
          </p:nvGrpSpPr>
          <p:grpSpPr>
            <a:xfrm>
              <a:off x="3089060" y="2966765"/>
              <a:ext cx="1300913" cy="913608"/>
              <a:chOff x="3089060" y="2966765"/>
              <a:chExt cx="1300913" cy="91360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2205AA7-AB13-4676-AC60-8B9A10451E2A}"/>
                  </a:ext>
                </a:extLst>
              </p:cNvPr>
              <p:cNvGrpSpPr/>
              <p:nvPr/>
            </p:nvGrpSpPr>
            <p:grpSpPr>
              <a:xfrm>
                <a:off x="3089060" y="2966765"/>
                <a:ext cx="1300913" cy="913608"/>
                <a:chOff x="3346235" y="2966765"/>
                <a:chExt cx="1300913" cy="91360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F1A73F7-6339-4E86-9D8A-5D9E4FE25760}"/>
                    </a:ext>
                  </a:extLst>
                </p:cNvPr>
                <p:cNvSpPr/>
                <p:nvPr/>
              </p:nvSpPr>
              <p:spPr>
                <a:xfrm>
                  <a:off x="3892825" y="3144512"/>
                  <a:ext cx="116803" cy="5484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7E053EE-EB83-4485-8440-25ECE4894C7D}"/>
                    </a:ext>
                  </a:extLst>
                </p:cNvPr>
                <p:cNvGrpSpPr/>
                <p:nvPr/>
              </p:nvGrpSpPr>
              <p:grpSpPr>
                <a:xfrm>
                  <a:off x="3346235" y="2966765"/>
                  <a:ext cx="1300913" cy="913608"/>
                  <a:chOff x="3346235" y="2966765"/>
                  <a:chExt cx="1300913" cy="913608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C1F4F8F6-0923-40D7-9CC1-464965746217}"/>
                      </a:ext>
                    </a:extLst>
                  </p:cNvPr>
                  <p:cNvSpPr/>
                  <p:nvPr/>
                </p:nvSpPr>
                <p:spPr>
                  <a:xfrm>
                    <a:off x="4204015" y="3147240"/>
                    <a:ext cx="117998" cy="54846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2153971-443A-40A9-BD51-B35C00BBDF5C}"/>
                      </a:ext>
                    </a:extLst>
                  </p:cNvPr>
                  <p:cNvSpPr/>
                  <p:nvPr/>
                </p:nvSpPr>
                <p:spPr>
                  <a:xfrm>
                    <a:off x="4328848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0611092-B8AE-4040-9A10-BC572EF82565}"/>
                      </a:ext>
                    </a:extLst>
                  </p:cNvPr>
                  <p:cNvSpPr/>
                  <p:nvPr/>
                </p:nvSpPr>
                <p:spPr>
                  <a:xfrm>
                    <a:off x="4321415" y="2969388"/>
                    <a:ext cx="117402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FBE3FE7-85BA-4980-9C98-1E79C4EAD5A0}"/>
                      </a:ext>
                    </a:extLst>
                  </p:cNvPr>
                  <p:cNvSpPr/>
                  <p:nvPr/>
                </p:nvSpPr>
                <p:spPr>
                  <a:xfrm>
                    <a:off x="4204313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54C5B8C-F6DA-4A77-A9AC-EF30982EE183}"/>
                      </a:ext>
                    </a:extLst>
                  </p:cNvPr>
                  <p:cNvSpPr/>
                  <p:nvPr/>
                </p:nvSpPr>
                <p:spPr>
                  <a:xfrm>
                    <a:off x="4204014" y="2966765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043BC7C2-415B-4829-AF31-B4AB27B1E8CA}"/>
                      </a:ext>
                    </a:extLst>
                  </p:cNvPr>
                  <p:cNvSpPr/>
                  <p:nvPr/>
                </p:nvSpPr>
                <p:spPr>
                  <a:xfrm>
                    <a:off x="3892526" y="3695006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207AE5E-6621-4EC2-B5C9-D46A7A27F383}"/>
                      </a:ext>
                    </a:extLst>
                  </p:cNvPr>
                  <p:cNvSpPr/>
                  <p:nvPr/>
                </p:nvSpPr>
                <p:spPr>
                  <a:xfrm>
                    <a:off x="3892525" y="2970702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9BC239E5-4706-4B77-9B7D-EF39D63A454E}"/>
                      </a:ext>
                    </a:extLst>
                  </p:cNvPr>
                  <p:cNvGrpSpPr/>
                  <p:nvPr/>
                </p:nvGrpSpPr>
                <p:grpSpPr>
                  <a:xfrm>
                    <a:off x="3346235" y="2970702"/>
                    <a:ext cx="1300913" cy="909671"/>
                    <a:chOff x="3346235" y="2970702"/>
                    <a:chExt cx="1300913" cy="909671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9AF54BE-FA4C-4970-A469-6D65C422E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235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ADD9D3B5-5CA2-4362-A88B-FE58EDEDE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3636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7967A6A-42B1-4282-9398-0F241C489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5423" y="2970702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8ACDD13F-CDF8-4CBA-970D-072C21799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2825" y="3278306"/>
                      <a:ext cx="429188" cy="2897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462500E-929B-4E20-BD65-87F46F6F1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6413" y="3746756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91AC017C-C067-4463-99F8-3DEA33209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8302" y="3023317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12A117BD-C3B5-4C06-A88C-B60C0F2CA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0116" y="3745552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D928F55-32F2-449E-8756-09AC40B7BD8A}"/>
                    </a:ext>
                  </a:extLst>
                </p:cNvPr>
                <p:cNvSpPr/>
                <p:nvPr/>
              </p:nvSpPr>
              <p:spPr>
                <a:xfrm>
                  <a:off x="3977430" y="3619101"/>
                  <a:ext cx="248846" cy="53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32C994-DA72-4378-B440-6DD1946513AC}"/>
                  </a:ext>
                </a:extLst>
              </p:cNvPr>
              <p:cNvSpPr/>
              <p:nvPr/>
            </p:nvSpPr>
            <p:spPr>
              <a:xfrm>
                <a:off x="3729780" y="3045135"/>
                <a:ext cx="248846" cy="53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A0307-3BCA-480A-A348-8A0D647717E3}"/>
                </a:ext>
              </a:extLst>
            </p:cNvPr>
            <p:cNvSpPr/>
            <p:nvPr/>
          </p:nvSpPr>
          <p:spPr>
            <a:xfrm>
              <a:off x="3710730" y="3191401"/>
              <a:ext cx="248846" cy="53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06C368-3597-449E-9CD2-0081CB565622}"/>
              </a:ext>
            </a:extLst>
          </p:cNvPr>
          <p:cNvGrpSpPr/>
          <p:nvPr/>
        </p:nvGrpSpPr>
        <p:grpSpPr>
          <a:xfrm>
            <a:off x="6116354" y="2672895"/>
            <a:ext cx="1227422" cy="1144133"/>
            <a:chOff x="6116354" y="2832286"/>
            <a:chExt cx="1227422" cy="11441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AE7FFCE-BCC8-4C65-ACA1-40055479DA15}"/>
                </a:ext>
              </a:extLst>
            </p:cNvPr>
            <p:cNvSpPr/>
            <p:nvPr/>
          </p:nvSpPr>
          <p:spPr>
            <a:xfrm>
              <a:off x="6116354" y="2832286"/>
              <a:ext cx="148414" cy="1144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EF65D54-0795-47E0-9589-69F2791AEFC3}"/>
                </a:ext>
              </a:extLst>
            </p:cNvPr>
            <p:cNvCxnSpPr/>
            <p:nvPr/>
          </p:nvCxnSpPr>
          <p:spPr>
            <a:xfrm>
              <a:off x="6819900" y="2916227"/>
              <a:ext cx="0" cy="255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6FE47D-A48E-47FE-A7C1-887868B80C82}"/>
                </a:ext>
              </a:extLst>
            </p:cNvPr>
            <p:cNvSpPr/>
            <p:nvPr/>
          </p:nvSpPr>
          <p:spPr>
            <a:xfrm>
              <a:off x="6538968" y="3143220"/>
              <a:ext cx="804808" cy="499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8E95BD-B011-4C35-9709-1C57CEA956E6}"/>
                </a:ext>
              </a:extLst>
            </p:cNvPr>
            <p:cNvCxnSpPr>
              <a:cxnSpLocks/>
            </p:cNvCxnSpPr>
            <p:nvPr/>
          </p:nvCxnSpPr>
          <p:spPr>
            <a:xfrm>
              <a:off x="6810375" y="3661794"/>
              <a:ext cx="0" cy="2053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D29C319-A406-BA55-EDFD-DD833A93898D}"/>
              </a:ext>
            </a:extLst>
          </p:cNvPr>
          <p:cNvSpPr txBox="1"/>
          <p:nvPr/>
        </p:nvSpPr>
        <p:spPr>
          <a:xfrm>
            <a:off x="1237153" y="4440808"/>
            <a:ext cx="2042395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Steerage: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Dirty linen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Musty old inn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sz="1600" kern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52D61E-BAA8-0D72-C6DC-C14C1F418A1F}"/>
              </a:ext>
            </a:extLst>
          </p:cNvPr>
          <p:cNvCxnSpPr>
            <a:cxnSpLocks/>
          </p:cNvCxnSpPr>
          <p:nvPr/>
        </p:nvCxnSpPr>
        <p:spPr>
          <a:xfrm flipV="1">
            <a:off x="2399251" y="3707729"/>
            <a:ext cx="176169" cy="8055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5057F1B-A341-782F-1557-9A2BE8DAF677}"/>
              </a:ext>
            </a:extLst>
          </p:cNvPr>
          <p:cNvSpPr txBox="1"/>
          <p:nvPr/>
        </p:nvSpPr>
        <p:spPr>
          <a:xfrm>
            <a:off x="2166392" y="1240690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Galley: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Smokey bacon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990B9D7-3B20-6B8B-B9CD-D2120FA7CECA}"/>
              </a:ext>
            </a:extLst>
          </p:cNvPr>
          <p:cNvCxnSpPr>
            <a:cxnSpLocks/>
          </p:cNvCxnSpPr>
          <p:nvPr/>
        </p:nvCxnSpPr>
        <p:spPr>
          <a:xfrm>
            <a:off x="3279548" y="1887347"/>
            <a:ext cx="1694074" cy="1288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6F65EDB-40BE-E19B-38E1-6361B2BE41B6}"/>
              </a:ext>
            </a:extLst>
          </p:cNvPr>
          <p:cNvSpPr txBox="1"/>
          <p:nvPr/>
        </p:nvSpPr>
        <p:spPr>
          <a:xfrm>
            <a:off x="4880536" y="1240690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Bakery: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Bread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DE8088-8C44-41EF-EC2E-8209D987FFDC}"/>
              </a:ext>
            </a:extLst>
          </p:cNvPr>
          <p:cNvSpPr txBox="1"/>
          <p:nvPr/>
        </p:nvSpPr>
        <p:spPr>
          <a:xfrm>
            <a:off x="4260440" y="4473228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Engine Room: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Coal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366699-3CA0-2DD1-8574-A1F459CBE645}"/>
              </a:ext>
            </a:extLst>
          </p:cNvPr>
          <p:cNvSpPr txBox="1"/>
          <p:nvPr/>
        </p:nvSpPr>
        <p:spPr>
          <a:xfrm>
            <a:off x="6560663" y="4440808"/>
            <a:ext cx="20647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Ladies’ Boudoir: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Vomit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11DF53-359B-A472-18B6-462F4A44D072}"/>
              </a:ext>
            </a:extLst>
          </p:cNvPr>
          <p:cNvSpPr txBox="1"/>
          <p:nvPr/>
        </p:nvSpPr>
        <p:spPr>
          <a:xfrm>
            <a:off x="8777210" y="1200348"/>
            <a:ext cx="204239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 Deck: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Carbolic soap</a:t>
            </a: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9BB2447-CD9E-7666-50C8-EFB7EF40F0F0}"/>
              </a:ext>
            </a:extLst>
          </p:cNvPr>
          <p:cNvCxnSpPr>
            <a:cxnSpLocks/>
          </p:cNvCxnSpPr>
          <p:nvPr/>
        </p:nvCxnSpPr>
        <p:spPr>
          <a:xfrm>
            <a:off x="5497497" y="1844643"/>
            <a:ext cx="332852" cy="10998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1F054D-A168-2DC3-EC2A-5D1D79D97337}"/>
              </a:ext>
            </a:extLst>
          </p:cNvPr>
          <p:cNvCxnSpPr>
            <a:cxnSpLocks/>
          </p:cNvCxnSpPr>
          <p:nvPr/>
        </p:nvCxnSpPr>
        <p:spPr>
          <a:xfrm flipH="1">
            <a:off x="9255910" y="1825465"/>
            <a:ext cx="106204" cy="7062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744C068-5480-A954-BDDA-899462C79B48}"/>
              </a:ext>
            </a:extLst>
          </p:cNvPr>
          <p:cNvCxnSpPr>
            <a:stCxn id="39" idx="0"/>
          </p:cNvCxnSpPr>
          <p:nvPr/>
        </p:nvCxnSpPr>
        <p:spPr>
          <a:xfrm flipV="1">
            <a:off x="5210253" y="3388006"/>
            <a:ext cx="1054515" cy="10852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E9A6C41-B9AB-0D9C-B935-0E0B1231CFCC}"/>
              </a:ext>
            </a:extLst>
          </p:cNvPr>
          <p:cNvCxnSpPr>
            <a:cxnSpLocks/>
          </p:cNvCxnSpPr>
          <p:nvPr/>
        </p:nvCxnSpPr>
        <p:spPr>
          <a:xfrm flipV="1">
            <a:off x="7711640" y="4051883"/>
            <a:ext cx="0" cy="378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Picture 51" descr="Text&#10;&#10;Description automatically generated with medium confidence">
            <a:extLst>
              <a:ext uri="{FF2B5EF4-FFF2-40B4-BE49-F238E27FC236}">
                <a16:creationId xmlns:a16="http://schemas.microsoft.com/office/drawing/2014/main" id="{8EDBC002-4642-C6A2-C17E-73CEC507A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36798" r="61861" b="39972"/>
          <a:stretch/>
        </p:blipFill>
        <p:spPr>
          <a:xfrm>
            <a:off x="5657766" y="84049"/>
            <a:ext cx="599294" cy="78942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1AA0F8F-E7A7-85D4-75BA-BD3ECFF488CD}"/>
              </a:ext>
            </a:extLst>
          </p:cNvPr>
          <p:cNvSpPr txBox="1"/>
          <p:nvPr/>
        </p:nvSpPr>
        <p:spPr>
          <a:xfrm>
            <a:off x="6541766" y="1200348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Talking Toilet: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Urine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D09698F-9586-7689-3622-8058AB845D8F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7491579" y="1785123"/>
            <a:ext cx="0" cy="672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3CB6807-D435-2378-C315-9DE59ADE2EE9}"/>
              </a:ext>
            </a:extLst>
          </p:cNvPr>
          <p:cNvSpPr txBox="1"/>
          <p:nvPr/>
        </p:nvSpPr>
        <p:spPr>
          <a:xfrm>
            <a:off x="10394564" y="4106810"/>
            <a:ext cx="1468104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 Deck: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Rum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201B1B9-D58C-DE03-FEE7-65603623DD91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11128616" y="3775459"/>
            <a:ext cx="62973" cy="331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88B7593-987E-2A5B-AAAE-F41FD93B3A9C}"/>
              </a:ext>
            </a:extLst>
          </p:cNvPr>
          <p:cNvSpPr txBox="1"/>
          <p:nvPr/>
        </p:nvSpPr>
        <p:spPr>
          <a:xfrm>
            <a:off x="8920879" y="4607695"/>
            <a:ext cx="204239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 Deck: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Carbolic soap</a:t>
            </a: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5582A57-7E98-32C2-8AEE-B148FD069391}"/>
              </a:ext>
            </a:extLst>
          </p:cNvPr>
          <p:cNvCxnSpPr>
            <a:cxnSpLocks/>
          </p:cNvCxnSpPr>
          <p:nvPr/>
        </p:nvCxnSpPr>
        <p:spPr>
          <a:xfrm flipV="1">
            <a:off x="9793574" y="3961003"/>
            <a:ext cx="0" cy="661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5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CB38EC-F7C0-486F-B258-B0FE3EAB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48155" r="13128" b="32946"/>
          <a:stretch/>
        </p:blipFill>
        <p:spPr>
          <a:xfrm>
            <a:off x="71021" y="1926454"/>
            <a:ext cx="12011488" cy="26277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7A9AE7-3B4F-4F21-BF61-6C1A10A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1" y="143535"/>
            <a:ext cx="7670308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Lower Deck - Sounds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370F5-F393-343B-667C-B0242D3132D4}"/>
              </a:ext>
            </a:extLst>
          </p:cNvPr>
          <p:cNvSpPr txBox="1"/>
          <p:nvPr/>
        </p:nvSpPr>
        <p:spPr>
          <a:xfrm>
            <a:off x="5427678" y="4554245"/>
            <a:ext cx="6199463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Dining Saloon: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The ship’s engine, propeller and bell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People moving and talking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Seasick passengers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Chinking of tableware moving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Musicians warming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C12ED-383B-19D5-C714-9BDC72A28F4B}"/>
              </a:ext>
            </a:extLst>
          </p:cNvPr>
          <p:cNvSpPr txBox="1"/>
          <p:nvPr/>
        </p:nvSpPr>
        <p:spPr>
          <a:xfrm>
            <a:off x="349867" y="4554245"/>
            <a:ext cx="425569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Forward Hold: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Horses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You can also hear sounds from steerage above e.g. the baby crying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Low hum from the dehumidifier 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1B9276-0491-D06E-B0F7-90854EFBDE07}"/>
              </a:ext>
            </a:extLst>
          </p:cNvPr>
          <p:cNvCxnSpPr>
            <a:cxnSpLocks/>
          </p:cNvCxnSpPr>
          <p:nvPr/>
        </p:nvCxnSpPr>
        <p:spPr>
          <a:xfrm flipV="1">
            <a:off x="2206305" y="2986481"/>
            <a:ext cx="1308682" cy="1567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064456-AD87-6A68-DBAD-4C6CE288615C}"/>
              </a:ext>
            </a:extLst>
          </p:cNvPr>
          <p:cNvCxnSpPr>
            <a:cxnSpLocks/>
          </p:cNvCxnSpPr>
          <p:nvPr/>
        </p:nvCxnSpPr>
        <p:spPr>
          <a:xfrm flipV="1">
            <a:off x="7818539" y="3347207"/>
            <a:ext cx="796955" cy="12070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ED1DDC37-38A4-CAF1-9C80-6488B439E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10275" r="15173" b="63358"/>
          <a:stretch/>
        </p:blipFill>
        <p:spPr>
          <a:xfrm>
            <a:off x="5751444" y="130368"/>
            <a:ext cx="576434" cy="7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1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CB38EC-F7C0-486F-B258-B0FE3EAB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48155" r="13128" b="32946"/>
          <a:stretch/>
        </p:blipFill>
        <p:spPr>
          <a:xfrm>
            <a:off x="71021" y="1926454"/>
            <a:ext cx="12011488" cy="26277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7A9AE7-3B4F-4F21-BF61-6C1A10A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1" y="143535"/>
            <a:ext cx="7670308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Lower Deck - Smells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370F5-F393-343B-667C-B0242D3132D4}"/>
              </a:ext>
            </a:extLst>
          </p:cNvPr>
          <p:cNvSpPr txBox="1"/>
          <p:nvPr/>
        </p:nvSpPr>
        <p:spPr>
          <a:xfrm>
            <a:off x="6939459" y="4799489"/>
            <a:ext cx="2054135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Dining Saloon: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Dark chocolate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Orange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C12ED-383B-19D5-C714-9BDC72A28F4B}"/>
              </a:ext>
            </a:extLst>
          </p:cNvPr>
          <p:cNvSpPr txBox="1"/>
          <p:nvPr/>
        </p:nvSpPr>
        <p:spPr>
          <a:xfrm>
            <a:off x="1507546" y="4799489"/>
            <a:ext cx="234300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Forward Hold: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Horse manure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CBC10F-5064-E051-E69D-E68A4857B64A}"/>
              </a:ext>
            </a:extLst>
          </p:cNvPr>
          <p:cNvCxnSpPr>
            <a:cxnSpLocks/>
          </p:cNvCxnSpPr>
          <p:nvPr/>
        </p:nvCxnSpPr>
        <p:spPr>
          <a:xfrm flipV="1">
            <a:off x="3187817" y="3229761"/>
            <a:ext cx="662730" cy="15697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658234-55E4-33AB-464A-16C509B4A073}"/>
              </a:ext>
            </a:extLst>
          </p:cNvPr>
          <p:cNvCxnSpPr>
            <a:cxnSpLocks/>
          </p:cNvCxnSpPr>
          <p:nvPr/>
        </p:nvCxnSpPr>
        <p:spPr>
          <a:xfrm flipV="1">
            <a:off x="8514826" y="3330429"/>
            <a:ext cx="335559" cy="1543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40E5D0DA-5D4B-7695-E31B-F7C33B336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36798" r="61861" b="39972"/>
          <a:stretch/>
        </p:blipFill>
        <p:spPr>
          <a:xfrm>
            <a:off x="5639478" y="84049"/>
            <a:ext cx="599294" cy="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1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8f34c-ae54-41a0-823f-4b788c5d9a85">
      <Terms xmlns="http://schemas.microsoft.com/office/infopath/2007/PartnerControls"/>
    </lcf76f155ced4ddcb4097134ff3c332f>
    <TaxCatchAll xmlns="4582e547-f106-4490-9f45-44ba189c9bc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8" ma:contentTypeDescription="Create a new document." ma:contentTypeScope="" ma:versionID="53a251de345290fc49c39fdec10b8a65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799975c32b9d2a207d9769faadb1b85f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159278-506c-4990-9cc6-dcdd76156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a49829-3091-4af4-b158-cd2a99ba8f78}" ma:internalName="TaxCatchAll" ma:showField="CatchAllData" ma:web="4582e547-f106-4490-9f45-44ba189c9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E8318-F685-488C-8616-B15791620D6A}">
  <ds:schemaRefs>
    <ds:schemaRef ds:uri="19d8f34c-ae54-41a0-823f-4b788c5d9a85"/>
    <ds:schemaRef ds:uri="4582e547-f106-4490-9f45-44ba189c9bc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4701A5-EAAA-452F-A2DA-51617AAC95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694A1E-CF12-4C80-BBAB-479100156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d8f34c-ae54-41a0-823f-4b788c5d9a85"/>
    <ds:schemaRef ds:uri="4582e547-f106-4490-9f45-44ba189c9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329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Top Deck - Sounds</vt:lpstr>
      <vt:lpstr>Top Deck - Smells</vt:lpstr>
      <vt:lpstr>Middle Deck - Sounds</vt:lpstr>
      <vt:lpstr>Middle Deck - Smells</vt:lpstr>
      <vt:lpstr>Lower Deck - Sounds</vt:lpstr>
      <vt:lpstr>Lower Deck - Smells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Mannequin Map</dc:title>
  <dc:creator>Sarah Trubshawe</dc:creator>
  <cp:lastModifiedBy>Sarah Trubshawe</cp:lastModifiedBy>
  <cp:revision>1</cp:revision>
  <dcterms:created xsi:type="dcterms:W3CDTF">2022-01-11T15:14:17Z</dcterms:created>
  <dcterms:modified xsi:type="dcterms:W3CDTF">2024-08-23T10:50:25Z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  <property fmtid="{D5CDD505-2E9C-101B-9397-08002B2CF9AE}" pid="3" name="MediaServiceImageTags">
    <vt:lpwstr/>
  </property>
</Properties>
</file>