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56" r:id="rId4"/>
    <p:sldId id="258" r:id="rId5"/>
    <p:sldId id="259" r:id="rId6"/>
    <p:sldId id="260" r:id="rId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5222-A565-4F04-B623-17B6A063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361FB-150C-40AC-B3E6-B3BFD8891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5620-E2EA-441B-98E4-A56FFE96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4B0E-7A99-4655-9B15-FE7C22BA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6016-8A07-4067-9BFB-861059B7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9A54-4633-49D2-9911-F09BA313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0351A-B13A-4BBB-961A-1822DEE8A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BFB3-3CE8-4B9F-AE44-43BC2130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B52D3-F0B3-4740-B02E-EEBA100D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38A6-8FF5-4591-99A9-EFA704A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4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48045-861F-456D-A01E-5A5F46662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E40CC-7478-45BE-B869-5453B160F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FF56-F25E-49FC-A69F-21B7A087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1340-6634-42E1-9F2D-826B66FB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D670-7C58-4BF6-97B9-BB3E8F57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3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2475-D8BB-467B-9971-AD40D095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3D00B-8CB5-4BBD-A34A-0B27E98C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4DBB-63CB-47D6-8BDF-6EE38292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CC8F-1A99-4BCF-A7EC-6D3AA19D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8FCE-E471-42A1-A124-9AE7902E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35A-AB98-4CEE-A01E-437EBB5F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F3CF-91E8-40C2-89BD-8ED7DAD7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5B32-D599-4F07-9FE7-1C8F6DE3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EA2D-4935-49FD-82EC-3FD2A3FE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4756-584E-484D-A092-A41A46AF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5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F572-B4B6-4E04-8ACA-C81E04E3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7613-060A-470C-8060-0F17298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56F51-B818-428A-830D-B6FDEFB27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712EF-5880-4C25-8256-5CEB6500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762E9-A22E-4C91-BADC-A923E44F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1558E-AB3E-47D1-A1E5-24BA2E99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3058-054B-470E-A175-629560EA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27BA8-CF70-4F5E-8A7C-32B87344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34A0-B88E-4847-B783-7BB6B17C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127A0-DF80-46CE-B552-EB5F14D7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4ED99-74EF-437C-9E99-87DBB58DA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066AE-7301-42FC-902E-891DC297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79E74-BF65-4543-B4C7-BBC35244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30EE7-664E-4108-8065-A456EC5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B66F-146D-4CF0-B2EC-03346D49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1C8C1-D61B-4944-BB08-32D62025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309E-779C-4E43-A43F-B73C4182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560F7-AD87-4800-9013-2B73327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9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9E05C-B0EB-458C-99C3-28B95E33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9DEA8-C3CE-425D-9884-6D5CD2A0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3278E-8D9F-4CFB-94EE-81AD2898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557E-899D-488B-933D-9CC8E79E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CA9-0798-4B8E-9867-5D9AC159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0035-7921-402A-82BE-F1278AB51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9C265-8141-4591-98B7-AEB9559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4F64-3B90-4044-BEB0-FC8A86D9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571C-52BA-405D-9319-B6981882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CB82-3B31-4D84-8B65-47201A32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DDBCF-B4EC-4AE2-9A38-7071A3E05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67C3F-5CAA-4634-8C23-457EFFF4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BB433-6778-4B50-969A-3727EE02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A04B2-FACC-4014-B9E0-EC6D66E3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32FE6-C0D1-47C9-AF78-32948DB4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1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ECDD5-36D9-493F-AB69-F70F2098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DC9F2-D047-428B-B9F4-67B8D72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123D-E696-45A1-B9A3-D443992C6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2CF3-4B45-4172-9680-0036DA759F1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2695-FE5B-4DD4-B597-462CBF85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C7BCE-0DC7-4F60-BEE7-A8806B2E0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24AF-4169-4437-997F-6A6B2084C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286022" y="5217793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Visual Timetable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28082B5-EC69-49F4-A86C-6A197DB92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39432" b="65031"/>
          <a:stretch/>
        </p:blipFill>
        <p:spPr>
          <a:xfrm>
            <a:off x="191344" y="2125528"/>
            <a:ext cx="4824536" cy="23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184F-D9C4-4671-BABB-49023DA9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40" y="635244"/>
            <a:ext cx="10545661" cy="2469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Georgia" panose="02040502050405020303" pitchFamily="18" charset="0"/>
              </a:rPr>
              <a:t>Visual Timetable: Information for grown ups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 images on the next page can be used for a visual timetable.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They can either be edited and used digitally or printed off and cut out. 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latin typeface="Georgia" panose="02040502050405020303" pitchFamily="18" charset="0"/>
              </a:rPr>
              <a:t>There are timetable templates on pages 4 – 6, or you can use an existing timetable.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CE0036-04D7-4253-AA57-17B170100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3" b="36598"/>
          <a:stretch/>
        </p:blipFill>
        <p:spPr>
          <a:xfrm>
            <a:off x="926477" y="3104783"/>
            <a:ext cx="9697986" cy="3620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75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76F13-6F39-4F77-9701-AB6F5AE5DE75}"/>
              </a:ext>
            </a:extLst>
          </p:cNvPr>
          <p:cNvGrpSpPr/>
          <p:nvPr/>
        </p:nvGrpSpPr>
        <p:grpSpPr>
          <a:xfrm>
            <a:off x="867341" y="432423"/>
            <a:ext cx="1825625" cy="1824988"/>
            <a:chOff x="0" y="0"/>
            <a:chExt cx="3172460" cy="3172460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A84072E3-AC27-47CB-B304-6DDF5A552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55" y="2288572"/>
              <a:ext cx="2764156" cy="87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SS Great Britain Entrance</a:t>
              </a:r>
              <a:endPara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D188EA-7C94-4D61-9CE0-F1390BB4293E}"/>
                </a:ext>
              </a:extLst>
            </p:cNvPr>
            <p:cNvSpPr/>
            <p:nvPr/>
          </p:nvSpPr>
          <p:spPr>
            <a:xfrm>
              <a:off x="0" y="0"/>
              <a:ext cx="3172460" cy="3172460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E79C9-F072-478C-9C62-7E2DB1E3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579" y="277833"/>
              <a:ext cx="2917190" cy="194500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6F67AD-B259-4A75-A0AF-D670E9A59BA1}"/>
              </a:ext>
            </a:extLst>
          </p:cNvPr>
          <p:cNvGrpSpPr/>
          <p:nvPr/>
        </p:nvGrpSpPr>
        <p:grpSpPr>
          <a:xfrm>
            <a:off x="2987408" y="438773"/>
            <a:ext cx="1825625" cy="1824990"/>
            <a:chOff x="0" y="0"/>
            <a:chExt cx="1825625" cy="1825625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8EF6C4E6-A4C3-460D-B319-ECE9F647D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584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Ship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9D95B25-6F39-49FB-8508-05FAF30D08B6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004715-F57B-412B-BEA8-999104D1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28" y="159080"/>
              <a:ext cx="1673860" cy="111569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BE0094-18E0-4862-806F-CC4AA3A1C5A9}"/>
              </a:ext>
            </a:extLst>
          </p:cNvPr>
          <p:cNvGrpSpPr/>
          <p:nvPr/>
        </p:nvGrpSpPr>
        <p:grpSpPr>
          <a:xfrm>
            <a:off x="5183187" y="438773"/>
            <a:ext cx="1825625" cy="1824989"/>
            <a:chOff x="0" y="0"/>
            <a:chExt cx="1825625" cy="1825625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2BBFAC0-2103-4D14-9F80-83FFB3387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2" y="1267278"/>
              <a:ext cx="1643233" cy="49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Great Western Dockyard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1D2D426-2942-459B-9020-BD22DC2F1E2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789F02-65E9-4DA3-9BEB-B8CCB909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03" y="159080"/>
              <a:ext cx="1644650" cy="108013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74DB5-EC82-476A-95E0-C1D3E077ADCA}"/>
              </a:ext>
            </a:extLst>
          </p:cNvPr>
          <p:cNvGrpSpPr/>
          <p:nvPr/>
        </p:nvGrpSpPr>
        <p:grpSpPr>
          <a:xfrm>
            <a:off x="7310199" y="431786"/>
            <a:ext cx="1825625" cy="1825625"/>
            <a:chOff x="0" y="0"/>
            <a:chExt cx="1825625" cy="1825625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F0B712B2-3173-4992-BD52-43784D022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Dockyard Museum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4E37558-9F85-49BF-A5EC-69C8C7B4ACEA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C0E6A1-D7B9-4135-AB71-FB05D664E0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77" y="135329"/>
              <a:ext cx="1708785" cy="1139190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4D96E3-5FCE-45CA-83B6-AC6335C70946}"/>
              </a:ext>
            </a:extLst>
          </p:cNvPr>
          <p:cNvGrpSpPr/>
          <p:nvPr/>
        </p:nvGrpSpPr>
        <p:grpSpPr>
          <a:xfrm>
            <a:off x="9400656" y="438773"/>
            <a:ext cx="1825625" cy="1825625"/>
            <a:chOff x="0" y="0"/>
            <a:chExt cx="1825625" cy="1825625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B38E33E9-6BC7-4130-A663-988E6790E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46612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Dry Dock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1BA7C4A-BA1E-448A-8C82-93640CBC6E7A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DDF6F5-CF0D-4327-A4FA-6183640BE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79" y="182830"/>
              <a:ext cx="1576705" cy="1056640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CE925B-8E3D-47E4-907C-1F8C5F68948E}"/>
              </a:ext>
            </a:extLst>
          </p:cNvPr>
          <p:cNvGrpSpPr/>
          <p:nvPr/>
        </p:nvGrpSpPr>
        <p:grpSpPr>
          <a:xfrm>
            <a:off x="879906" y="2417237"/>
            <a:ext cx="1825625" cy="1825625"/>
            <a:chOff x="0" y="0"/>
            <a:chExt cx="1825625" cy="1825625"/>
          </a:xfrm>
        </p:grpSpPr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05C51C81-5658-4F28-BBA3-861DD7DDB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49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Being Brunel Museum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1684760-AF9D-4089-AEB2-F6AAB3E871FD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AB6CB0C-E305-48F2-9587-CE8524AEE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8" y="135329"/>
              <a:ext cx="1662430" cy="1108075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3FC081-ABD0-4E15-B66A-07B3C0AACC15}"/>
              </a:ext>
            </a:extLst>
          </p:cNvPr>
          <p:cNvGrpSpPr/>
          <p:nvPr/>
        </p:nvGrpSpPr>
        <p:grpSpPr>
          <a:xfrm>
            <a:off x="5194576" y="2477557"/>
            <a:ext cx="1825625" cy="1825625"/>
            <a:chOff x="0" y="0"/>
            <a:chExt cx="1825625" cy="1825625"/>
          </a:xfrm>
        </p:grpSpPr>
        <p:sp>
          <p:nvSpPr>
            <p:cNvPr id="38" name="Text Box 27">
              <a:extLst>
                <a:ext uri="{FF2B5EF4-FFF2-40B4-BE49-F238E27FC236}">
                  <a16:creationId xmlns:a16="http://schemas.microsoft.com/office/drawing/2014/main" id="{0C2B820E-23F8-4BF5-9CF7-4B8B2C50B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275361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School Workshop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1432F4C-39CC-41C7-B304-39914856EA5A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E6C348D-75BD-40DD-B1D4-B3D6A1A6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769" y="147205"/>
              <a:ext cx="1487593" cy="1115695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ABD02C-A15B-4A11-969D-35A2B7CCF20D}"/>
              </a:ext>
            </a:extLst>
          </p:cNvPr>
          <p:cNvGrpSpPr/>
          <p:nvPr/>
        </p:nvGrpSpPr>
        <p:grpSpPr>
          <a:xfrm>
            <a:off x="9430360" y="2449644"/>
            <a:ext cx="1825625" cy="1825625"/>
            <a:chOff x="0" y="0"/>
            <a:chExt cx="1825625" cy="1825625"/>
          </a:xfrm>
        </p:grpSpPr>
        <p:sp>
          <p:nvSpPr>
            <p:cNvPr id="35" name="Text Box 1024">
              <a:extLst>
                <a:ext uri="{FF2B5EF4-FFF2-40B4-BE49-F238E27FC236}">
                  <a16:creationId xmlns:a16="http://schemas.microsoft.com/office/drawing/2014/main" id="{24C3FFDE-0A58-49D2-8118-CCD6528B8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4" y="13109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Lunch Area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4AB4F4-2687-4637-BC65-69996FAE04D3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7592D3-6A9D-4A33-AA6E-0B447CA06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454" y="147205"/>
              <a:ext cx="1567180" cy="104457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226DCA-142A-4639-95B8-E67B3CDC8BC2}"/>
              </a:ext>
            </a:extLst>
          </p:cNvPr>
          <p:cNvGrpSpPr/>
          <p:nvPr/>
        </p:nvGrpSpPr>
        <p:grpSpPr>
          <a:xfrm>
            <a:off x="3000403" y="2460410"/>
            <a:ext cx="1825625" cy="1842772"/>
            <a:chOff x="0" y="0"/>
            <a:chExt cx="1825625" cy="1843377"/>
          </a:xfrm>
        </p:grpSpPr>
        <p:sp>
          <p:nvSpPr>
            <p:cNvPr id="32" name="Text Box 1033">
              <a:extLst>
                <a:ext uri="{FF2B5EF4-FFF2-40B4-BE49-F238E27FC236}">
                  <a16:creationId xmlns:a16="http://schemas.microsoft.com/office/drawing/2014/main" id="{DA76A6AE-053D-4D7E-905D-DF3ED30C3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34735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Dock Office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73D156-7A8C-4F61-B287-1BFFA417ACB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D7B6B2-110E-4C11-91CD-1350E03C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" y="147205"/>
              <a:ext cx="1691005" cy="11277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37EF91-257B-4EED-A686-682C5757812F}"/>
              </a:ext>
            </a:extLst>
          </p:cNvPr>
          <p:cNvGrpSpPr/>
          <p:nvPr/>
        </p:nvGrpSpPr>
        <p:grpSpPr>
          <a:xfrm>
            <a:off x="7310199" y="2450341"/>
            <a:ext cx="1825625" cy="1825625"/>
            <a:chOff x="0" y="0"/>
            <a:chExt cx="1825625" cy="18256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5F4FC00-54CC-4E2F-B516-BC6921C608E7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B6D1EDF5-8F38-4422-BA91-0552896F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" y="1291590"/>
              <a:ext cx="159004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Guided Tour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0125F8F-3833-457D-BFFE-E336EA20CBF4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" y="110490"/>
              <a:ext cx="1690370" cy="1127125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98DC83-40DD-4DED-8717-5E9F0B53BF55}"/>
              </a:ext>
            </a:extLst>
          </p:cNvPr>
          <p:cNvGrpSpPr/>
          <p:nvPr/>
        </p:nvGrpSpPr>
        <p:grpSpPr>
          <a:xfrm>
            <a:off x="5183187" y="4438564"/>
            <a:ext cx="1825625" cy="1825625"/>
            <a:chOff x="0" y="0"/>
            <a:chExt cx="1825625" cy="1825625"/>
          </a:xfrm>
        </p:grpSpPr>
        <p:sp>
          <p:nvSpPr>
            <p:cNvPr id="58" name="Text Box 1029">
              <a:extLst>
                <a:ext uri="{FF2B5EF4-FFF2-40B4-BE49-F238E27FC236}">
                  <a16:creationId xmlns:a16="http://schemas.microsoft.com/office/drawing/2014/main" id="{9EEF56E5-CE3E-4D2F-999F-BAD6046BE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7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Shop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3586EF2-B7A8-4CD0-B28B-C8800B10C5DD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84C0E2D-386B-4212-84BD-D66DE6E8A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4" y="135330"/>
              <a:ext cx="1584325" cy="1056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9A44EA-D968-4120-AC88-F1E958A2067C}"/>
              </a:ext>
            </a:extLst>
          </p:cNvPr>
          <p:cNvGrpSpPr/>
          <p:nvPr/>
        </p:nvGrpSpPr>
        <p:grpSpPr>
          <a:xfrm>
            <a:off x="888607" y="4428963"/>
            <a:ext cx="1825625" cy="1825625"/>
            <a:chOff x="0" y="0"/>
            <a:chExt cx="1825625" cy="1825625"/>
          </a:xfrm>
        </p:grpSpPr>
        <p:sp>
          <p:nvSpPr>
            <p:cNvPr id="55" name="Text Box 1037">
              <a:extLst>
                <a:ext uri="{FF2B5EF4-FFF2-40B4-BE49-F238E27FC236}">
                  <a16:creationId xmlns:a16="http://schemas.microsoft.com/office/drawing/2014/main" id="{27EFB9E2-A294-4A8A-A5FA-EEEB8F7EE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03" y="1310986"/>
              <a:ext cx="1590662" cy="40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Visitor Centre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4388450-35B4-4FB8-AD1F-58DFCECFEFC2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C554E0D-7AE2-4216-98B7-B6547646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29" y="159080"/>
              <a:ext cx="1566545" cy="104457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22ACAA-4730-4F97-9C09-86519B8A0C1C}"/>
              </a:ext>
            </a:extLst>
          </p:cNvPr>
          <p:cNvGrpSpPr/>
          <p:nvPr/>
        </p:nvGrpSpPr>
        <p:grpSpPr>
          <a:xfrm>
            <a:off x="2992149" y="4449222"/>
            <a:ext cx="1825625" cy="1825625"/>
            <a:chOff x="0" y="0"/>
            <a:chExt cx="1825625" cy="1825625"/>
          </a:xfrm>
        </p:grpSpPr>
        <p:sp>
          <p:nvSpPr>
            <p:cNvPr id="52" name="Text Box 1041">
              <a:extLst>
                <a:ext uri="{FF2B5EF4-FFF2-40B4-BE49-F238E27FC236}">
                  <a16:creationId xmlns:a16="http://schemas.microsoft.com/office/drawing/2014/main" id="{7568EEA8-2787-43DD-8A56-45BB98D0A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23" y="1271996"/>
              <a:ext cx="1590662" cy="50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Harbourside Kitchen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7C1E3DF-ED7C-447B-8440-F9AD02927D61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BCBF435-7B13-4FE6-BA24-9CC6BB88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4" y="123454"/>
              <a:ext cx="1620520" cy="10801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6EE89F1-6972-4FDB-83F6-40A395C90652}"/>
              </a:ext>
            </a:extLst>
          </p:cNvPr>
          <p:cNvSpPr/>
          <p:nvPr/>
        </p:nvSpPr>
        <p:spPr>
          <a:xfrm>
            <a:off x="9430360" y="4438564"/>
            <a:ext cx="1825625" cy="1825625"/>
          </a:xfrm>
          <a:prstGeom prst="roundRect">
            <a:avLst>
              <a:gd name="adj" fmla="val 71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EF5D9F-BFC7-42C1-8810-567AAA651BFE}"/>
              </a:ext>
            </a:extLst>
          </p:cNvPr>
          <p:cNvGrpSpPr/>
          <p:nvPr/>
        </p:nvGrpSpPr>
        <p:grpSpPr>
          <a:xfrm>
            <a:off x="7317076" y="4428963"/>
            <a:ext cx="1825625" cy="1825625"/>
            <a:chOff x="0" y="0"/>
            <a:chExt cx="1825625" cy="182562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9175D46-77D5-478E-8A65-3F57B2098196}"/>
                </a:ext>
              </a:extLst>
            </p:cNvPr>
            <p:cNvSpPr/>
            <p:nvPr/>
          </p:nvSpPr>
          <p:spPr>
            <a:xfrm>
              <a:off x="0" y="0"/>
              <a:ext cx="1825625" cy="1825625"/>
            </a:xfrm>
            <a:prstGeom prst="roundRect">
              <a:avLst>
                <a:gd name="adj" fmla="val 714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A8382F82-9E75-40F1-ACD0-6100B558E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" y="1276350"/>
              <a:ext cx="1590662" cy="50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Picture 50" descr="A bathroom with a toilet and sink&#10;&#10;Description automatically generated with medium confidence">
              <a:extLst>
                <a:ext uri="{FF2B5EF4-FFF2-40B4-BE49-F238E27FC236}">
                  <a16:creationId xmlns:a16="http://schemas.microsoft.com/office/drawing/2014/main" id="{5A81F933-2A46-47A0-B79B-35F71074D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59" b="21608"/>
            <a:stretch/>
          </p:blipFill>
          <p:spPr bwMode="auto">
            <a:xfrm>
              <a:off x="171450" y="102870"/>
              <a:ext cx="1517015" cy="1143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72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6B9100-D197-40FC-A47F-81989396B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41721"/>
              </p:ext>
            </p:extLst>
          </p:nvPr>
        </p:nvGraphicFramePr>
        <p:xfrm>
          <a:off x="696000" y="885213"/>
          <a:ext cx="10800000" cy="560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10347401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60055740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96495319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899127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920054101"/>
                    </a:ext>
                  </a:extLst>
                </a:gridCol>
              </a:tblGrid>
              <a:tr h="432000">
                <a:tc gridSpan="5"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Today I will visit the SS Great Britain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164220"/>
                  </a:ext>
                </a:extLst>
              </a:tr>
              <a:tr h="4130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042659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21006"/>
                  </a:ext>
                </a:extLst>
              </a:tr>
              <a:tr h="443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15518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67917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293221F-9A0B-462E-8F7E-D9E4588F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6937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4289-5C23-45BF-9C18-888537FF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716"/>
            <a:ext cx="10515600" cy="38735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Georgia" panose="02040502050405020303" pitchFamily="18" charset="0"/>
              </a:rPr>
              <a:t>Today I will visit the SS Great Britain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18BC93-1A0E-4219-9540-8A1817756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99441"/>
              </p:ext>
            </p:extLst>
          </p:nvPr>
        </p:nvGraphicFramePr>
        <p:xfrm>
          <a:off x="838200" y="1908368"/>
          <a:ext cx="10515600" cy="289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86">
                  <a:extLst>
                    <a:ext uri="{9D8B030D-6E8A-4147-A177-3AD203B41FA5}">
                      <a16:colId xmlns:a16="http://schemas.microsoft.com/office/drawing/2014/main" val="3883464144"/>
                    </a:ext>
                  </a:extLst>
                </a:gridCol>
                <a:gridCol w="3535357">
                  <a:extLst>
                    <a:ext uri="{9D8B030D-6E8A-4147-A177-3AD203B41FA5}">
                      <a16:colId xmlns:a16="http://schemas.microsoft.com/office/drawing/2014/main" val="3716485439"/>
                    </a:ext>
                  </a:extLst>
                </a:gridCol>
                <a:gridCol w="3535357">
                  <a:extLst>
                    <a:ext uri="{9D8B030D-6E8A-4147-A177-3AD203B41FA5}">
                      <a16:colId xmlns:a16="http://schemas.microsoft.com/office/drawing/2014/main" val="2005756932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First: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Next: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Then: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7681"/>
                  </a:ext>
                </a:extLst>
              </a:tr>
              <a:tr h="24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71537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9F33A83-7D3E-4B5C-BB15-5FFC29CEA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443165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E27753-B5FE-4FE6-9333-E2B9D850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8234"/>
            <a:ext cx="10515600" cy="38735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Georgia" panose="02040502050405020303" pitchFamily="18" charset="0"/>
              </a:rPr>
              <a:t>Today I will visit the SS Great Britain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23725-96EF-4B4B-8979-2FBD5DF3AD42}"/>
              </a:ext>
            </a:extLst>
          </p:cNvPr>
          <p:cNvSpPr/>
          <p:nvPr/>
        </p:nvSpPr>
        <p:spPr>
          <a:xfrm>
            <a:off x="914400" y="2127571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25B55-CE82-4BC6-ABA4-5C0BA7F89BA8}"/>
              </a:ext>
            </a:extLst>
          </p:cNvPr>
          <p:cNvSpPr/>
          <p:nvPr/>
        </p:nvSpPr>
        <p:spPr>
          <a:xfrm>
            <a:off x="4486275" y="2127568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40464-3EF0-4D14-830D-F5E0285F7735}"/>
              </a:ext>
            </a:extLst>
          </p:cNvPr>
          <p:cNvSpPr/>
          <p:nvPr/>
        </p:nvSpPr>
        <p:spPr>
          <a:xfrm>
            <a:off x="8258175" y="2127568"/>
            <a:ext cx="25812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E65BF8C-1CB6-4B2E-943C-FE036460A139}"/>
              </a:ext>
            </a:extLst>
          </p:cNvPr>
          <p:cNvSpPr/>
          <p:nvPr/>
        </p:nvSpPr>
        <p:spPr>
          <a:xfrm>
            <a:off x="3736181" y="3137217"/>
            <a:ext cx="509588" cy="561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296617A-DA09-4A21-9FDB-3D477504F89E}"/>
              </a:ext>
            </a:extLst>
          </p:cNvPr>
          <p:cNvSpPr/>
          <p:nvPr/>
        </p:nvSpPr>
        <p:spPr>
          <a:xfrm>
            <a:off x="7441406" y="3137217"/>
            <a:ext cx="509588" cy="561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8F07AAA-B304-448D-B1B6-29EF0C87A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23194" r="25599" b="23750"/>
          <a:stretch/>
        </p:blipFill>
        <p:spPr>
          <a:xfrm>
            <a:off x="5637827" y="534308"/>
            <a:ext cx="91634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3" ma:contentTypeDescription="Create a new document." ma:contentTypeScope="" ma:versionID="64bb2f8b7b343496a3b1244ec0077fa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c468e03e9c51f33afa6dfc828b3af104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108748-8502-45CA-AE8C-F32DC23713C4}"/>
</file>

<file path=customXml/itemProps2.xml><?xml version="1.0" encoding="utf-8"?>
<ds:datastoreItem xmlns:ds="http://schemas.openxmlformats.org/officeDocument/2006/customXml" ds:itemID="{D35277A7-E9E5-4368-9DC9-00E1A23C0467}"/>
</file>

<file path=customXml/itemProps3.xml><?xml version="1.0" encoding="utf-8"?>
<ds:datastoreItem xmlns:ds="http://schemas.openxmlformats.org/officeDocument/2006/customXml" ds:itemID="{A0E4B4BE-9341-4673-98CA-767942A15C90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Today I will visit the SS Great Britain</vt:lpstr>
      <vt:lpstr>Today I will visit the SS Great Britain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Trubshawe</dc:creator>
  <cp:lastModifiedBy>Sarah Trubshawe</cp:lastModifiedBy>
  <cp:revision>13</cp:revision>
  <cp:lastPrinted>2022-04-22T12:54:35Z</cp:lastPrinted>
  <dcterms:created xsi:type="dcterms:W3CDTF">2022-04-22T11:05:33Z</dcterms:created>
  <dcterms:modified xsi:type="dcterms:W3CDTF">2022-04-26T10:31:30Z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</Properties>
</file>