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1" r:id="rId3"/>
    <p:sldId id="256" r:id="rId4"/>
    <p:sldId id="258" r:id="rId5"/>
    <p:sldId id="259" r:id="rId6"/>
    <p:sldId id="260" r:id="rId7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F5222-A565-4F04-B623-17B6A0638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D361FB-150C-40AC-B3E6-B3BFD8891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B5620-E2EA-441B-98E4-A56FFE96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2CF3-4B45-4172-9680-0036DA759F1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44B0E-7A99-4655-9B15-FE7C22BA8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6016-8A07-4067-9BFB-861059B78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AF-4169-4437-997F-6A6B2084C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18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19A54-4633-49D2-9911-F09BA313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0351A-B13A-4BBB-961A-1822DEE8A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5BFB3-3CE8-4B9F-AE44-43BC21308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2CF3-4B45-4172-9680-0036DA759F1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B52D3-F0B3-4740-B02E-EEBA100D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B38A6-8FF5-4591-99A9-EFA704A1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AF-4169-4437-997F-6A6B2084C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34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48045-861F-456D-A01E-5A5F46662E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E40CC-7478-45BE-B869-5453B160F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9FF56-F25E-49FC-A69F-21B7A0876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2CF3-4B45-4172-9680-0036DA759F1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61340-6634-42E1-9F2D-826B66FB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DD670-7C58-4BF6-97B9-BB3E8F572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AF-4169-4437-997F-6A6B2084C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13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42475-D8BB-467B-9971-AD40D0955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3D00B-8CB5-4BBD-A34A-0B27E98CA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E4DBB-63CB-47D6-8BDF-6EE38292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2CF3-4B45-4172-9680-0036DA759F1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3CC8F-1A99-4BCF-A7EC-6D3AA19D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88FCE-E471-42A1-A124-9AE7902ED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AF-4169-4437-997F-6A6B2084C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48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035A-AB98-4CEE-A01E-437EBB5F7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1F3CF-91E8-40C2-89BD-8ED7DAD71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65B32-D599-4F07-9FE7-1C8F6DE3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2CF3-4B45-4172-9680-0036DA759F1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2EA2D-4935-49FD-82EC-3FD2A3FE0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B4756-584E-484D-A092-A41A46AFF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AF-4169-4437-997F-6A6B2084C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45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7F572-B4B6-4E04-8ACA-C81E04E31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77613-060A-470C-8060-0F17298C9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56F51-B818-428A-830D-B6FDEFB27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712EF-5880-4C25-8256-5CEB6500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2CF3-4B45-4172-9680-0036DA759F1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762E9-A22E-4C91-BADC-A923E44F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1558E-AB3E-47D1-A1E5-24BA2E99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AF-4169-4437-997F-6A6B2084C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12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23058-054B-470E-A175-629560EA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27BA8-CF70-4F5E-8A7C-32B873440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134A0-B88E-4847-B783-7BB6B17C0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A127A0-DF80-46CE-B552-EB5F14D7A3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94ED99-74EF-437C-9E99-87DBB58DA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D066AE-7301-42FC-902E-891DC297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2CF3-4B45-4172-9680-0036DA759F1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779E74-BF65-4543-B4C7-BBC35244E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30EE7-664E-4108-8065-A456EC58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AF-4169-4437-997F-6A6B2084C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3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2B66F-146D-4CF0-B2EC-03346D494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E1C8C1-D61B-4944-BB08-32D620256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2CF3-4B45-4172-9680-0036DA759F1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4309E-779C-4E43-A43F-B73C4182E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560F7-AD87-4800-9013-2B733272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AF-4169-4437-997F-6A6B2084C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99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59E05C-B0EB-458C-99C3-28B95E332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2CF3-4B45-4172-9680-0036DA759F1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49DEA8-C3CE-425D-9884-6D5CD2A07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3278E-8D9F-4CFB-94EE-81AD28987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AF-4169-4437-997F-6A6B2084C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01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E557E-899D-488B-933D-9CC8E79E6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CA9-0798-4B8E-9867-5D9AC159A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E0035-7921-402A-82BE-F1278AB51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9C265-8141-4591-98B7-AEB95596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2CF3-4B45-4172-9680-0036DA759F1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04F64-3B90-4044-BEB0-FC8A86D9D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D571C-52BA-405D-9319-B6981882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AF-4169-4437-997F-6A6B2084C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7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ECB82-3B31-4D84-8B65-47201A32A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9DDBCF-B4EC-4AE2-9A38-7071A3E05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67C3F-5CAA-4634-8C23-457EFFF44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BB433-6778-4B50-969A-3727EE028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2CF3-4B45-4172-9680-0036DA759F1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A04B2-FACC-4014-B9E0-EC6D66E3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32FE6-C0D1-47C9-AF78-32948DB42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AF-4169-4437-997F-6A6B2084C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41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CECDD5-36D9-493F-AB69-F70F2098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DC9F2-D047-428B-B9F4-67B8D720B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8123D-E696-45A1-B9A3-D443992C6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C2CF3-4B45-4172-9680-0036DA759F1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E2695-FE5B-4DD4-B597-462CBF85B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C7BCE-0DC7-4F60-BEE7-A8806B2E0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324AF-4169-4437-997F-6A6B2084C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32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at is docked next to a body of water&#10;&#10;Description automatically generated">
            <a:extLst>
              <a:ext uri="{FF2B5EF4-FFF2-40B4-BE49-F238E27FC236}">
                <a16:creationId xmlns:a16="http://schemas.microsoft.com/office/drawing/2014/main" id="{561BCFF0-DB9F-4C53-ADFE-1A6E83926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4" t="156" r="6347" b="-156"/>
          <a:stretch/>
        </p:blipFill>
        <p:spPr>
          <a:xfrm>
            <a:off x="5092700" y="0"/>
            <a:ext cx="7105522" cy="6868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F4BE94-B800-4D4F-AB11-F760B0AEA8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1" t="24167" r="26591" b="24167"/>
          <a:stretch/>
        </p:blipFill>
        <p:spPr>
          <a:xfrm>
            <a:off x="1822190" y="554356"/>
            <a:ext cx="1377744" cy="10858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247200-2F16-41DC-B8E3-D25EF5933055}"/>
              </a:ext>
            </a:extLst>
          </p:cNvPr>
          <p:cNvSpPr txBox="1"/>
          <p:nvPr/>
        </p:nvSpPr>
        <p:spPr>
          <a:xfrm>
            <a:off x="286022" y="5217793"/>
            <a:ext cx="44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63312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Visual Timetable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AF712A-EB8E-409F-B6CE-D52D88BFE4BF}"/>
              </a:ext>
            </a:extLst>
          </p:cNvPr>
          <p:cNvGrpSpPr/>
          <p:nvPr/>
        </p:nvGrpSpPr>
        <p:grpSpPr>
          <a:xfrm>
            <a:off x="99931" y="2080066"/>
            <a:ext cx="4915949" cy="2493895"/>
            <a:chOff x="67111" y="2185643"/>
            <a:chExt cx="4915949" cy="249389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E580FA-25B3-4F2E-AEB6-3BC81CD5FB08}"/>
                </a:ext>
              </a:extLst>
            </p:cNvPr>
            <p:cNvSpPr txBox="1"/>
            <p:nvPr/>
          </p:nvSpPr>
          <p:spPr>
            <a:xfrm>
              <a:off x="67111" y="2185643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PREPARING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C455CC-8F9A-4170-859D-F54612610B03}"/>
                </a:ext>
              </a:extLst>
            </p:cNvPr>
            <p:cNvSpPr txBox="1"/>
            <p:nvPr/>
          </p:nvSpPr>
          <p:spPr>
            <a:xfrm>
              <a:off x="67111" y="2822243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FOR YOUR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4C87D1-1FE9-44A1-A1A5-4C677B20EF58}"/>
                </a:ext>
              </a:extLst>
            </p:cNvPr>
            <p:cNvSpPr txBox="1"/>
            <p:nvPr/>
          </p:nvSpPr>
          <p:spPr>
            <a:xfrm>
              <a:off x="67111" y="3356099"/>
              <a:ext cx="491594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VISIT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18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1184F-D9C4-4671-BABB-49023DA93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640" y="635244"/>
            <a:ext cx="10545661" cy="246953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Georgia" panose="02040502050405020303" pitchFamily="18" charset="0"/>
              </a:rPr>
              <a:t>Visual Timetable: Information for grown ups</a:t>
            </a:r>
          </a:p>
          <a:p>
            <a:pPr marL="0" indent="0">
              <a:spcBef>
                <a:spcPts val="0"/>
              </a:spcBef>
              <a:buNone/>
            </a:pPr>
            <a:endParaRPr lang="en-GB" sz="2000" dirty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latin typeface="Georgia" panose="02040502050405020303" pitchFamily="18" charset="0"/>
              </a:rPr>
              <a:t>The images on the next page can be used for a visual timetable. </a:t>
            </a:r>
          </a:p>
          <a:p>
            <a:pPr>
              <a:spcBef>
                <a:spcPts val="0"/>
              </a:spcBef>
            </a:pPr>
            <a:endParaRPr lang="en-GB" sz="2000" dirty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latin typeface="Georgia" panose="02040502050405020303" pitchFamily="18" charset="0"/>
              </a:rPr>
              <a:t>They can either be edited and used digitally or printed off and cut out. </a:t>
            </a:r>
          </a:p>
          <a:p>
            <a:pPr>
              <a:spcBef>
                <a:spcPts val="0"/>
              </a:spcBef>
            </a:pPr>
            <a:endParaRPr lang="en-GB" sz="2000" dirty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latin typeface="Georgia" panose="02040502050405020303" pitchFamily="18" charset="0"/>
              </a:rPr>
              <a:t>There are timetable templates on pages 4 – 6, or you can use an existing timetable. 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B548DA9-4AD1-4E6D-A82A-EB9A46148D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0" b="37517"/>
          <a:stretch/>
        </p:blipFill>
        <p:spPr>
          <a:xfrm>
            <a:off x="926477" y="3200400"/>
            <a:ext cx="9697986" cy="351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51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B176F13-6F39-4F77-9701-AB6F5AE5DE75}"/>
              </a:ext>
            </a:extLst>
          </p:cNvPr>
          <p:cNvGrpSpPr/>
          <p:nvPr/>
        </p:nvGrpSpPr>
        <p:grpSpPr>
          <a:xfrm>
            <a:off x="893965" y="430311"/>
            <a:ext cx="1825625" cy="1824988"/>
            <a:chOff x="0" y="0"/>
            <a:chExt cx="3172460" cy="3172460"/>
          </a:xfrm>
        </p:grpSpPr>
        <p:sp>
          <p:nvSpPr>
            <p:cNvPr id="13" name="Text Box 18">
              <a:extLst>
                <a:ext uri="{FF2B5EF4-FFF2-40B4-BE49-F238E27FC236}">
                  <a16:creationId xmlns:a16="http://schemas.microsoft.com/office/drawing/2014/main" id="{A84072E3-AC27-47CB-B304-6DDF5A552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955" y="2288572"/>
              <a:ext cx="2764156" cy="873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SS Great Britain Entrance</a:t>
              </a:r>
              <a:endParaRPr lang="en-GB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4D188EA-7C94-4D61-9CE0-F1390BB4293E}"/>
                </a:ext>
              </a:extLst>
            </p:cNvPr>
            <p:cNvSpPr/>
            <p:nvPr/>
          </p:nvSpPr>
          <p:spPr>
            <a:xfrm>
              <a:off x="0" y="0"/>
              <a:ext cx="3172460" cy="3172460"/>
            </a:xfrm>
            <a:prstGeom prst="roundRect">
              <a:avLst>
                <a:gd name="adj" fmla="val 714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53E79C9-F072-478C-9C62-7E2DB1E37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579" y="277833"/>
              <a:ext cx="2917190" cy="1945005"/>
            </a:xfrm>
            <a:prstGeom prst="rect">
              <a:avLst/>
            </a:prstGeom>
            <a:noFill/>
            <a:ln w="38100">
              <a:noFill/>
            </a:ln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56F67AD-B259-4A75-A0AF-D670E9A59BA1}"/>
              </a:ext>
            </a:extLst>
          </p:cNvPr>
          <p:cNvGrpSpPr/>
          <p:nvPr/>
        </p:nvGrpSpPr>
        <p:grpSpPr>
          <a:xfrm>
            <a:off x="887709" y="2417272"/>
            <a:ext cx="1825625" cy="1824990"/>
            <a:chOff x="0" y="0"/>
            <a:chExt cx="1825625" cy="1825625"/>
          </a:xfrm>
        </p:grpSpPr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8EF6C4E6-A4C3-460D-B319-ECE9F647D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04" y="1358487"/>
              <a:ext cx="1590662" cy="408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Ship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9D95B25-6F39-49FB-8508-05FAF30D08B6}"/>
                </a:ext>
              </a:extLst>
            </p:cNvPr>
            <p:cNvSpPr/>
            <p:nvPr/>
          </p:nvSpPr>
          <p:spPr>
            <a:xfrm>
              <a:off x="0" y="0"/>
              <a:ext cx="1825625" cy="1825625"/>
            </a:xfrm>
            <a:prstGeom prst="roundRect">
              <a:avLst>
                <a:gd name="adj" fmla="val 714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B004715-F57B-412B-BEA8-999104D19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28" y="159080"/>
              <a:ext cx="1673860" cy="1115695"/>
            </a:xfrm>
            <a:prstGeom prst="rect">
              <a:avLst/>
            </a:prstGeom>
            <a:noFill/>
            <a:ln w="38100">
              <a:noFill/>
            </a:ln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9BE0094-18E0-4862-806F-CC4AA3A1C5A9}"/>
              </a:ext>
            </a:extLst>
          </p:cNvPr>
          <p:cNvGrpSpPr/>
          <p:nvPr/>
        </p:nvGrpSpPr>
        <p:grpSpPr>
          <a:xfrm>
            <a:off x="5183187" y="438773"/>
            <a:ext cx="1825625" cy="1824989"/>
            <a:chOff x="0" y="0"/>
            <a:chExt cx="1825625" cy="1825625"/>
          </a:xfrm>
        </p:grpSpPr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B2BBFAC0-2103-4D14-9F80-83FFB3387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02" y="1267278"/>
              <a:ext cx="1643233" cy="499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Great Western Dockyard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1D2D426-2942-459B-9020-BD22DC2F1E27}"/>
                </a:ext>
              </a:extLst>
            </p:cNvPr>
            <p:cNvSpPr/>
            <p:nvPr/>
          </p:nvSpPr>
          <p:spPr>
            <a:xfrm>
              <a:off x="0" y="0"/>
              <a:ext cx="1825625" cy="1825625"/>
            </a:xfrm>
            <a:prstGeom prst="roundRect">
              <a:avLst>
                <a:gd name="adj" fmla="val 714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3789F02-65E9-4DA3-9BEB-B8CCB9099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703" y="159080"/>
              <a:ext cx="1644650" cy="1080135"/>
            </a:xfrm>
            <a:prstGeom prst="rect">
              <a:avLst/>
            </a:prstGeom>
            <a:noFill/>
            <a:ln w="38100">
              <a:noFill/>
            </a:ln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B74DB5-EC82-476A-95E0-C1D3E077ADCA}"/>
              </a:ext>
            </a:extLst>
          </p:cNvPr>
          <p:cNvGrpSpPr/>
          <p:nvPr/>
        </p:nvGrpSpPr>
        <p:grpSpPr>
          <a:xfrm>
            <a:off x="9437211" y="395411"/>
            <a:ext cx="1825625" cy="1825625"/>
            <a:chOff x="0" y="0"/>
            <a:chExt cx="1825625" cy="1825625"/>
          </a:xfrm>
        </p:grpSpPr>
        <p:sp>
          <p:nvSpPr>
            <p:cNvPr id="21" name="Text Box 13">
              <a:extLst>
                <a:ext uri="{FF2B5EF4-FFF2-40B4-BE49-F238E27FC236}">
                  <a16:creationId xmlns:a16="http://schemas.microsoft.com/office/drawing/2014/main" id="{F0B712B2-3173-4992-BD52-43784D022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03" y="1310986"/>
              <a:ext cx="1590662" cy="508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Dockyard Museum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4E37558-9F85-49BF-A5EC-69C8C7B4ACEA}"/>
                </a:ext>
              </a:extLst>
            </p:cNvPr>
            <p:cNvSpPr/>
            <p:nvPr/>
          </p:nvSpPr>
          <p:spPr>
            <a:xfrm>
              <a:off x="0" y="0"/>
              <a:ext cx="1825625" cy="1825625"/>
            </a:xfrm>
            <a:prstGeom prst="roundRect">
              <a:avLst>
                <a:gd name="adj" fmla="val 714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DC0E6A1-D7B9-4135-AB71-FB05D664E060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077" y="135329"/>
              <a:ext cx="1708785" cy="1139190"/>
            </a:xfrm>
            <a:prstGeom prst="rect">
              <a:avLst/>
            </a:prstGeom>
            <a:noFill/>
            <a:ln w="38100">
              <a:noFill/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4D96E3-5FCE-45CA-83B6-AC6335C70946}"/>
              </a:ext>
            </a:extLst>
          </p:cNvPr>
          <p:cNvGrpSpPr/>
          <p:nvPr/>
        </p:nvGrpSpPr>
        <p:grpSpPr>
          <a:xfrm>
            <a:off x="7300040" y="438773"/>
            <a:ext cx="1825625" cy="1825625"/>
            <a:chOff x="0" y="0"/>
            <a:chExt cx="1825625" cy="1825625"/>
          </a:xfrm>
        </p:grpSpPr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B38E33E9-6BC7-4130-A663-988E6790E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04" y="1346612"/>
              <a:ext cx="1590662" cy="408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Dry Dock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1BA7C4A-BA1E-448A-8C82-93640CBC6E7A}"/>
                </a:ext>
              </a:extLst>
            </p:cNvPr>
            <p:cNvSpPr/>
            <p:nvPr/>
          </p:nvSpPr>
          <p:spPr>
            <a:xfrm>
              <a:off x="0" y="0"/>
              <a:ext cx="1825625" cy="1825625"/>
            </a:xfrm>
            <a:prstGeom prst="roundRect">
              <a:avLst>
                <a:gd name="adj" fmla="val 714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ADDF6F5-CF0D-4327-A4FA-6183640BE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79" y="182830"/>
              <a:ext cx="1576705" cy="1056640"/>
            </a:xfrm>
            <a:prstGeom prst="rect">
              <a:avLst/>
            </a:prstGeom>
            <a:noFill/>
            <a:ln w="38100">
              <a:noFill/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0CE925B-8E3D-47E4-907C-1F8C5F68948E}"/>
              </a:ext>
            </a:extLst>
          </p:cNvPr>
          <p:cNvGrpSpPr/>
          <p:nvPr/>
        </p:nvGrpSpPr>
        <p:grpSpPr>
          <a:xfrm>
            <a:off x="2991013" y="2443938"/>
            <a:ext cx="1825625" cy="1825625"/>
            <a:chOff x="0" y="0"/>
            <a:chExt cx="1825625" cy="1825625"/>
          </a:xfrm>
        </p:grpSpPr>
        <p:sp>
          <p:nvSpPr>
            <p:cNvPr id="41" name="Text Box 23">
              <a:extLst>
                <a:ext uri="{FF2B5EF4-FFF2-40B4-BE49-F238E27FC236}">
                  <a16:creationId xmlns:a16="http://schemas.microsoft.com/office/drawing/2014/main" id="{05C51C81-5658-4F28-BBA3-861DD7DDB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03" y="1310986"/>
              <a:ext cx="1590662" cy="49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Being Brunel Museum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81684760-AF9D-4089-AEB2-F6AAB3E871FD}"/>
                </a:ext>
              </a:extLst>
            </p:cNvPr>
            <p:cNvSpPr/>
            <p:nvPr/>
          </p:nvSpPr>
          <p:spPr>
            <a:xfrm>
              <a:off x="0" y="0"/>
              <a:ext cx="1825625" cy="1825625"/>
            </a:xfrm>
            <a:prstGeom prst="roundRect">
              <a:avLst>
                <a:gd name="adj" fmla="val 714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AB6CB0C-E305-48F2-9587-CE8524AEE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28" y="135329"/>
              <a:ext cx="1662430" cy="1108075"/>
            </a:xfrm>
            <a:prstGeom prst="rect">
              <a:avLst/>
            </a:prstGeom>
            <a:ln w="38100">
              <a:noFill/>
            </a:ln>
          </p:spPr>
        </p:pic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432F4C-39CC-41C7-B304-39914856EA5A}"/>
              </a:ext>
            </a:extLst>
          </p:cNvPr>
          <p:cNvSpPr/>
          <p:nvPr/>
        </p:nvSpPr>
        <p:spPr>
          <a:xfrm>
            <a:off x="7359827" y="4404233"/>
            <a:ext cx="1825625" cy="1825625"/>
          </a:xfrm>
          <a:prstGeom prst="roundRect">
            <a:avLst>
              <a:gd name="adj" fmla="val 714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ABD02C-A15B-4A11-969D-35A2B7CCF20D}"/>
              </a:ext>
            </a:extLst>
          </p:cNvPr>
          <p:cNvGrpSpPr/>
          <p:nvPr/>
        </p:nvGrpSpPr>
        <p:grpSpPr>
          <a:xfrm>
            <a:off x="9447802" y="2406414"/>
            <a:ext cx="1825625" cy="1825625"/>
            <a:chOff x="0" y="0"/>
            <a:chExt cx="1825625" cy="1825625"/>
          </a:xfrm>
        </p:grpSpPr>
        <p:sp>
          <p:nvSpPr>
            <p:cNvPr id="35" name="Text Box 1024">
              <a:extLst>
                <a:ext uri="{FF2B5EF4-FFF2-40B4-BE49-F238E27FC236}">
                  <a16:creationId xmlns:a16="http://schemas.microsoft.com/office/drawing/2014/main" id="{24C3FFDE-0A58-49D2-8118-CCD6528B82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04" y="1310987"/>
              <a:ext cx="1590662" cy="408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Lunch Area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34AB4F4-2687-4637-BC65-69996FAE04D3}"/>
                </a:ext>
              </a:extLst>
            </p:cNvPr>
            <p:cNvSpPr/>
            <p:nvPr/>
          </p:nvSpPr>
          <p:spPr>
            <a:xfrm>
              <a:off x="0" y="0"/>
              <a:ext cx="1825625" cy="1825625"/>
            </a:xfrm>
            <a:prstGeom prst="roundRect">
              <a:avLst>
                <a:gd name="adj" fmla="val 714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97592D3-6A9D-4A33-AA6E-0B447CA06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3454" y="147205"/>
              <a:ext cx="1567180" cy="1044575"/>
            </a:xfrm>
            <a:prstGeom prst="rect">
              <a:avLst/>
            </a:prstGeom>
            <a:noFill/>
            <a:ln w="38100">
              <a:noFill/>
            </a:ln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226DCA-142A-4639-95B8-E67B3CDC8BC2}"/>
              </a:ext>
            </a:extLst>
          </p:cNvPr>
          <p:cNvGrpSpPr/>
          <p:nvPr/>
        </p:nvGrpSpPr>
        <p:grpSpPr>
          <a:xfrm>
            <a:off x="7327749" y="2443938"/>
            <a:ext cx="1825625" cy="1842772"/>
            <a:chOff x="0" y="0"/>
            <a:chExt cx="1825625" cy="1843377"/>
          </a:xfrm>
        </p:grpSpPr>
        <p:sp>
          <p:nvSpPr>
            <p:cNvPr id="32" name="Text Box 1033">
              <a:extLst>
                <a:ext uri="{FF2B5EF4-FFF2-40B4-BE49-F238E27FC236}">
                  <a16:creationId xmlns:a16="http://schemas.microsoft.com/office/drawing/2014/main" id="{DA76A6AE-053D-4D7E-905D-DF3ED30C30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03" y="1334735"/>
              <a:ext cx="1590662" cy="508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Dock Office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D73D156-7A8C-4F61-B287-1BFFA417ACB7}"/>
                </a:ext>
              </a:extLst>
            </p:cNvPr>
            <p:cNvSpPr/>
            <p:nvPr/>
          </p:nvSpPr>
          <p:spPr>
            <a:xfrm>
              <a:off x="0" y="0"/>
              <a:ext cx="1825625" cy="1825625"/>
            </a:xfrm>
            <a:prstGeom prst="roundRect">
              <a:avLst>
                <a:gd name="adj" fmla="val 714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2D7B6B2-110E-4C11-91CD-1350E03CC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52" y="147205"/>
              <a:ext cx="1691005" cy="112776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437EF91-257B-4EED-A686-682C5757812F}"/>
              </a:ext>
            </a:extLst>
          </p:cNvPr>
          <p:cNvGrpSpPr/>
          <p:nvPr/>
        </p:nvGrpSpPr>
        <p:grpSpPr>
          <a:xfrm>
            <a:off x="5207696" y="2421318"/>
            <a:ext cx="1825625" cy="1825625"/>
            <a:chOff x="0" y="0"/>
            <a:chExt cx="1825625" cy="182562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5F4FC00-54CC-4E2F-B516-BC6921C608E7}"/>
                </a:ext>
              </a:extLst>
            </p:cNvPr>
            <p:cNvSpPr/>
            <p:nvPr/>
          </p:nvSpPr>
          <p:spPr>
            <a:xfrm>
              <a:off x="0" y="0"/>
              <a:ext cx="1825625" cy="1825625"/>
            </a:xfrm>
            <a:prstGeom prst="roundRect">
              <a:avLst>
                <a:gd name="adj" fmla="val 714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" name="Text Box 5">
              <a:extLst>
                <a:ext uri="{FF2B5EF4-FFF2-40B4-BE49-F238E27FC236}">
                  <a16:creationId xmlns:a16="http://schemas.microsoft.com/office/drawing/2014/main" id="{B6D1EDF5-8F38-4422-BA91-0552896FC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" y="1291590"/>
              <a:ext cx="159004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Mind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0125F8F-3833-457D-BFFE-E336EA20CBF4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3778" y="110490"/>
              <a:ext cx="1502833" cy="1127125"/>
            </a:xfrm>
            <a:prstGeom prst="rect">
              <a:avLst/>
            </a:prstGeom>
            <a:noFill/>
            <a:ln w="38100">
              <a:noFill/>
            </a:ln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998DC83-40DD-4DED-8717-5E9F0B53BF55}"/>
              </a:ext>
            </a:extLst>
          </p:cNvPr>
          <p:cNvGrpSpPr/>
          <p:nvPr/>
        </p:nvGrpSpPr>
        <p:grpSpPr>
          <a:xfrm>
            <a:off x="5220077" y="4404234"/>
            <a:ext cx="1825625" cy="1825625"/>
            <a:chOff x="0" y="0"/>
            <a:chExt cx="1825625" cy="1825625"/>
          </a:xfrm>
        </p:grpSpPr>
        <p:sp>
          <p:nvSpPr>
            <p:cNvPr id="58" name="Text Box 1029">
              <a:extLst>
                <a:ext uri="{FF2B5EF4-FFF2-40B4-BE49-F238E27FC236}">
                  <a16:creationId xmlns:a16="http://schemas.microsoft.com/office/drawing/2014/main" id="{9EEF56E5-CE3E-4D2F-999F-BAD6046BEC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03" y="1310987"/>
              <a:ext cx="1590662" cy="408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Shop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B3586EF2-B7A8-4CD0-B28B-C8800B10C5DD}"/>
                </a:ext>
              </a:extLst>
            </p:cNvPr>
            <p:cNvSpPr/>
            <p:nvPr/>
          </p:nvSpPr>
          <p:spPr>
            <a:xfrm>
              <a:off x="0" y="0"/>
              <a:ext cx="1825625" cy="1825625"/>
            </a:xfrm>
            <a:prstGeom prst="roundRect">
              <a:avLst>
                <a:gd name="adj" fmla="val 714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884C0E2D-386B-4212-84BD-D66DE6E8A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54" y="135330"/>
              <a:ext cx="1584325" cy="105664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F9A44EA-D968-4120-AC88-F1E958A2067C}"/>
              </a:ext>
            </a:extLst>
          </p:cNvPr>
          <p:cNvGrpSpPr/>
          <p:nvPr/>
        </p:nvGrpSpPr>
        <p:grpSpPr>
          <a:xfrm>
            <a:off x="2991013" y="438887"/>
            <a:ext cx="1825625" cy="1825625"/>
            <a:chOff x="0" y="0"/>
            <a:chExt cx="1825625" cy="1825625"/>
          </a:xfrm>
        </p:grpSpPr>
        <p:sp>
          <p:nvSpPr>
            <p:cNvPr id="55" name="Text Box 1037">
              <a:extLst>
                <a:ext uri="{FF2B5EF4-FFF2-40B4-BE49-F238E27FC236}">
                  <a16:creationId xmlns:a16="http://schemas.microsoft.com/office/drawing/2014/main" id="{27EFB9E2-A294-4A8A-A5FA-EEEB8F7EEC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03" y="1310986"/>
              <a:ext cx="1590662" cy="408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Visitor Centre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84388450-35B4-4FB8-AD1F-58DFCECFEFC2}"/>
                </a:ext>
              </a:extLst>
            </p:cNvPr>
            <p:cNvSpPr/>
            <p:nvPr/>
          </p:nvSpPr>
          <p:spPr>
            <a:xfrm>
              <a:off x="0" y="0"/>
              <a:ext cx="1825625" cy="1825625"/>
            </a:xfrm>
            <a:prstGeom prst="roundRect">
              <a:avLst>
                <a:gd name="adj" fmla="val 714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AC554E0D-7AE2-4216-98B7-B65476461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29" y="159080"/>
              <a:ext cx="1566545" cy="1044575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022ACAA-4730-4F97-9C09-86519B8A0C1C}"/>
              </a:ext>
            </a:extLst>
          </p:cNvPr>
          <p:cNvGrpSpPr/>
          <p:nvPr/>
        </p:nvGrpSpPr>
        <p:grpSpPr>
          <a:xfrm>
            <a:off x="893966" y="4404235"/>
            <a:ext cx="1825625" cy="1825625"/>
            <a:chOff x="0" y="0"/>
            <a:chExt cx="1825625" cy="1825625"/>
          </a:xfrm>
        </p:grpSpPr>
        <p:sp>
          <p:nvSpPr>
            <p:cNvPr id="52" name="Text Box 1041">
              <a:extLst>
                <a:ext uri="{FF2B5EF4-FFF2-40B4-BE49-F238E27FC236}">
                  <a16:creationId xmlns:a16="http://schemas.microsoft.com/office/drawing/2014/main" id="{7568EEA8-2787-43DD-8A56-45BB98D0A1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23" y="1271996"/>
              <a:ext cx="1590662" cy="508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Harbourside Kitchen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7C1E3DF-ED7C-447B-8440-F9AD02927D61}"/>
                </a:ext>
              </a:extLst>
            </p:cNvPr>
            <p:cNvSpPr/>
            <p:nvPr/>
          </p:nvSpPr>
          <p:spPr>
            <a:xfrm>
              <a:off x="0" y="0"/>
              <a:ext cx="1825625" cy="1825625"/>
            </a:xfrm>
            <a:prstGeom prst="roundRect">
              <a:avLst>
                <a:gd name="adj" fmla="val 714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BCBF435-7B13-4FE6-BA24-9CC6BB886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54" y="123454"/>
              <a:ext cx="1620520" cy="108013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6EE89F1-6972-4FDB-83F6-40A395C90652}"/>
              </a:ext>
            </a:extLst>
          </p:cNvPr>
          <p:cNvSpPr/>
          <p:nvPr/>
        </p:nvSpPr>
        <p:spPr>
          <a:xfrm>
            <a:off x="9472409" y="4417417"/>
            <a:ext cx="1825625" cy="1825625"/>
          </a:xfrm>
          <a:prstGeom prst="roundRect">
            <a:avLst>
              <a:gd name="adj" fmla="val 714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EEF5D9F-BFC7-42C1-8810-567AAA651BFE}"/>
              </a:ext>
            </a:extLst>
          </p:cNvPr>
          <p:cNvGrpSpPr/>
          <p:nvPr/>
        </p:nvGrpSpPr>
        <p:grpSpPr>
          <a:xfrm>
            <a:off x="3008549" y="4404232"/>
            <a:ext cx="1825625" cy="1825625"/>
            <a:chOff x="0" y="0"/>
            <a:chExt cx="1825625" cy="1825625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9175D46-77D5-478E-8A65-3F57B2098196}"/>
                </a:ext>
              </a:extLst>
            </p:cNvPr>
            <p:cNvSpPr/>
            <p:nvPr/>
          </p:nvSpPr>
          <p:spPr>
            <a:xfrm>
              <a:off x="0" y="0"/>
              <a:ext cx="1825625" cy="1825625"/>
            </a:xfrm>
            <a:prstGeom prst="roundRect">
              <a:avLst>
                <a:gd name="adj" fmla="val 714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0" name="Text Box 9">
              <a:extLst>
                <a:ext uri="{FF2B5EF4-FFF2-40B4-BE49-F238E27FC236}">
                  <a16:creationId xmlns:a16="http://schemas.microsoft.com/office/drawing/2014/main" id="{A8382F82-9E75-40F1-ACD0-6100B558E0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" y="1276350"/>
              <a:ext cx="1590662" cy="50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Toilet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1" name="Picture 50" descr="A bathroom with a toilet and sink&#10;&#10;Description automatically generated with medium confidence">
              <a:extLst>
                <a:ext uri="{FF2B5EF4-FFF2-40B4-BE49-F238E27FC236}">
                  <a16:creationId xmlns:a16="http://schemas.microsoft.com/office/drawing/2014/main" id="{5A81F933-2A46-47A0-B79B-35F71074D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59" b="21608"/>
            <a:stretch/>
          </p:blipFill>
          <p:spPr bwMode="auto">
            <a:xfrm>
              <a:off x="171450" y="102870"/>
              <a:ext cx="1517015" cy="1143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272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D6B9100-D197-40FC-A47F-81989396B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641721"/>
              </p:ext>
            </p:extLst>
          </p:nvPr>
        </p:nvGraphicFramePr>
        <p:xfrm>
          <a:off x="696000" y="885213"/>
          <a:ext cx="10800000" cy="560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310347401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600557409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964953193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389912705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920054101"/>
                    </a:ext>
                  </a:extLst>
                </a:gridCol>
              </a:tblGrid>
              <a:tr h="432000">
                <a:tc gridSpan="5"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Today I will visit the SS Great Britain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164220"/>
                  </a:ext>
                </a:extLst>
              </a:tr>
              <a:tr h="4130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042659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321006"/>
                  </a:ext>
                </a:extLst>
              </a:tr>
              <a:tr h="4436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515518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067917"/>
                  </a:ext>
                </a:extLst>
              </a:tr>
            </a:tbl>
          </a:graphicData>
        </a:graphic>
      </p:graphicFrame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293221F-9A0B-462E-8F7E-D9E4588F18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7" t="23194" r="25599" b="23750"/>
          <a:stretch/>
        </p:blipFill>
        <p:spPr>
          <a:xfrm>
            <a:off x="5637827" y="6937"/>
            <a:ext cx="916346" cy="71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0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A4289-5C23-45BF-9C18-888537FF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1160"/>
            <a:ext cx="10515600" cy="387350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Georgia" panose="02040502050405020303" pitchFamily="18" charset="0"/>
              </a:rPr>
              <a:t>Today I will visit the SS Great Britain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518BC93-1A0E-4219-9540-8A1817756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201515"/>
              </p:ext>
            </p:extLst>
          </p:nvPr>
        </p:nvGraphicFramePr>
        <p:xfrm>
          <a:off x="838200" y="1874812"/>
          <a:ext cx="10515600" cy="2890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886">
                  <a:extLst>
                    <a:ext uri="{9D8B030D-6E8A-4147-A177-3AD203B41FA5}">
                      <a16:colId xmlns:a16="http://schemas.microsoft.com/office/drawing/2014/main" val="3883464144"/>
                    </a:ext>
                  </a:extLst>
                </a:gridCol>
                <a:gridCol w="3535357">
                  <a:extLst>
                    <a:ext uri="{9D8B030D-6E8A-4147-A177-3AD203B41FA5}">
                      <a16:colId xmlns:a16="http://schemas.microsoft.com/office/drawing/2014/main" val="3716485439"/>
                    </a:ext>
                  </a:extLst>
                </a:gridCol>
                <a:gridCol w="3535357">
                  <a:extLst>
                    <a:ext uri="{9D8B030D-6E8A-4147-A177-3AD203B41FA5}">
                      <a16:colId xmlns:a16="http://schemas.microsoft.com/office/drawing/2014/main" val="2005756932"/>
                    </a:ext>
                  </a:extLst>
                </a:gridCol>
              </a:tblGrid>
              <a:tr h="442385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First: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Next: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Then: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457681"/>
                  </a:ext>
                </a:extLst>
              </a:tr>
              <a:tr h="24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371537"/>
                  </a:ext>
                </a:extLst>
              </a:tr>
            </a:tbl>
          </a:graphicData>
        </a:graphic>
      </p:graphicFrame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9F33A83-7D3E-4B5C-BB15-5FFC29CEA1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7" t="23194" r="25599" b="23750"/>
          <a:stretch/>
        </p:blipFill>
        <p:spPr>
          <a:xfrm>
            <a:off x="5637827" y="409609"/>
            <a:ext cx="916346" cy="71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5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E27753-B5FE-4FE6-9333-E2B9D8509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7900"/>
            <a:ext cx="10515600" cy="387350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Georgia" panose="02040502050405020303" pitchFamily="18" charset="0"/>
              </a:rPr>
              <a:t>Today I will visit the SS Great Britain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923725-96EF-4B4B-8979-2FBD5DF3AD42}"/>
              </a:ext>
            </a:extLst>
          </p:cNvPr>
          <p:cNvSpPr/>
          <p:nvPr/>
        </p:nvSpPr>
        <p:spPr>
          <a:xfrm>
            <a:off x="914400" y="2077237"/>
            <a:ext cx="2581275" cy="2581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325B55-CE82-4BC6-ABA4-5C0BA7F89BA8}"/>
              </a:ext>
            </a:extLst>
          </p:cNvPr>
          <p:cNvSpPr/>
          <p:nvPr/>
        </p:nvSpPr>
        <p:spPr>
          <a:xfrm>
            <a:off x="4486275" y="2077234"/>
            <a:ext cx="2581275" cy="2581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440464-3EF0-4D14-830D-F5E0285F7735}"/>
              </a:ext>
            </a:extLst>
          </p:cNvPr>
          <p:cNvSpPr/>
          <p:nvPr/>
        </p:nvSpPr>
        <p:spPr>
          <a:xfrm>
            <a:off x="8258175" y="2077234"/>
            <a:ext cx="2581275" cy="2581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E65BF8C-1CB6-4B2E-943C-FE036460A139}"/>
              </a:ext>
            </a:extLst>
          </p:cNvPr>
          <p:cNvSpPr/>
          <p:nvPr/>
        </p:nvSpPr>
        <p:spPr>
          <a:xfrm>
            <a:off x="3736181" y="3086883"/>
            <a:ext cx="509588" cy="5619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296617A-DA09-4A21-9FDB-3D477504F89E}"/>
              </a:ext>
            </a:extLst>
          </p:cNvPr>
          <p:cNvSpPr/>
          <p:nvPr/>
        </p:nvSpPr>
        <p:spPr>
          <a:xfrm>
            <a:off x="7441406" y="3086883"/>
            <a:ext cx="509588" cy="5619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88F07AAA-B304-448D-B1B6-29EF0C87AD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7" t="23194" r="25599" b="23750"/>
          <a:stretch/>
        </p:blipFill>
        <p:spPr>
          <a:xfrm>
            <a:off x="5637827" y="483974"/>
            <a:ext cx="916346" cy="71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67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DCD382BEC1EB4F9416069C6299B975" ma:contentTypeVersion="13" ma:contentTypeDescription="Create a new document." ma:contentTypeScope="" ma:versionID="64bb2f8b7b343496a3b1244ec0077fa5">
  <xsd:schema xmlns:xsd="http://www.w3.org/2001/XMLSchema" xmlns:xs="http://www.w3.org/2001/XMLSchema" xmlns:p="http://schemas.microsoft.com/office/2006/metadata/properties" xmlns:ns2="19d8f34c-ae54-41a0-823f-4b788c5d9a85" xmlns:ns3="4582e547-f106-4490-9f45-44ba189c9bc8" targetNamespace="http://schemas.microsoft.com/office/2006/metadata/properties" ma:root="true" ma:fieldsID="c468e03e9c51f33afa6dfc828b3af104" ns2:_="" ns3:_="">
    <xsd:import namespace="19d8f34c-ae54-41a0-823f-4b788c5d9a85"/>
    <xsd:import namespace="4582e547-f106-4490-9f45-44ba189c9b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d8f34c-ae54-41a0-823f-4b788c5d9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2e547-f106-4490-9f45-44ba189c9bc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65511F-635C-4F2A-A272-0EEA5682A2C9}"/>
</file>

<file path=customXml/itemProps2.xml><?xml version="1.0" encoding="utf-8"?>
<ds:datastoreItem xmlns:ds="http://schemas.openxmlformats.org/officeDocument/2006/customXml" ds:itemID="{8901F885-A6FD-45D2-A0A6-2D74DF0C044D}"/>
</file>

<file path=customXml/itemProps3.xml><?xml version="1.0" encoding="utf-8"?>
<ds:datastoreItem xmlns:ds="http://schemas.openxmlformats.org/officeDocument/2006/customXml" ds:itemID="{B265BB65-A3DE-44AA-92EE-96D433644C42}"/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120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Today I will visit the SS Great Britain</vt:lpstr>
      <vt:lpstr>Today I will visit the SS Great Britain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Trubshawe</dc:creator>
  <cp:lastModifiedBy>Sarah Trubshawe</cp:lastModifiedBy>
  <cp:revision>16</cp:revision>
  <cp:lastPrinted>2022-04-26T10:11:22Z</cp:lastPrinted>
  <dcterms:created xsi:type="dcterms:W3CDTF">2022-04-22T11:05:33Z</dcterms:created>
  <dcterms:modified xsi:type="dcterms:W3CDTF">2022-04-26T10:30:48Z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0x01010024DCD382BEC1EB4F9416069C6299B975</vt:lpwstr>
  </property>
</Properties>
</file>