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8" r:id="rId5"/>
    <p:sldId id="256" r:id="rId6"/>
    <p:sldId id="266" r:id="rId7"/>
    <p:sldId id="257" r:id="rId8"/>
    <p:sldId id="260" r:id="rId9"/>
    <p:sldId id="259" r:id="rId10"/>
    <p:sldId id="261" r:id="rId11"/>
    <p:sldId id="262" r:id="rId12"/>
    <p:sldId id="263" r:id="rId13"/>
    <p:sldId id="264" r:id="rId14"/>
    <p:sldId id="265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5D0592-9D37-44D3-A4A3-E283176FAFE8}" v="4" dt="2024-08-23T09:10:52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Trubshawe" userId="14818cdb-af85-4ad3-8ad9-96ec68511293" providerId="ADAL" clId="{605D0592-9D37-44D3-A4A3-E283176FAFE8}"/>
    <pc:docChg chg="custSel modSld">
      <pc:chgData name="Sarah Trubshawe" userId="14818cdb-af85-4ad3-8ad9-96ec68511293" providerId="ADAL" clId="{605D0592-9D37-44D3-A4A3-E283176FAFE8}" dt="2024-08-23T09:30:56.549" v="106" actId="2711"/>
      <pc:docMkLst>
        <pc:docMk/>
      </pc:docMkLst>
      <pc:sldChg chg="modSp mod">
        <pc:chgData name="Sarah Trubshawe" userId="14818cdb-af85-4ad3-8ad9-96ec68511293" providerId="ADAL" clId="{605D0592-9D37-44D3-A4A3-E283176FAFE8}" dt="2024-08-23T09:11:56.141" v="15" actId="2711"/>
        <pc:sldMkLst>
          <pc:docMk/>
          <pc:sldMk cId="1642893668" sldId="256"/>
        </pc:sldMkLst>
        <pc:spChg chg="mod">
          <ac:chgData name="Sarah Trubshawe" userId="14818cdb-af85-4ad3-8ad9-96ec68511293" providerId="ADAL" clId="{605D0592-9D37-44D3-A4A3-E283176FAFE8}" dt="2024-08-23T09:11:56.141" v="15" actId="2711"/>
          <ac:spMkLst>
            <pc:docMk/>
            <pc:sldMk cId="1642893668" sldId="256"/>
            <ac:spMk id="7" creationId="{D8292DA5-580E-45B5-83CB-B5278A5C846A}"/>
          </ac:spMkLst>
        </pc:spChg>
      </pc:sldChg>
      <pc:sldChg chg="modSp mod">
        <pc:chgData name="Sarah Trubshawe" userId="14818cdb-af85-4ad3-8ad9-96ec68511293" providerId="ADAL" clId="{605D0592-9D37-44D3-A4A3-E283176FAFE8}" dt="2024-08-23T09:12:53.982" v="23" actId="2711"/>
        <pc:sldMkLst>
          <pc:docMk/>
          <pc:sldMk cId="2957380512" sldId="257"/>
        </pc:sldMkLst>
        <pc:spChg chg="mod">
          <ac:chgData name="Sarah Trubshawe" userId="14818cdb-af85-4ad3-8ad9-96ec68511293" providerId="ADAL" clId="{605D0592-9D37-44D3-A4A3-E283176FAFE8}" dt="2024-08-23T09:12:48.371" v="22" actId="2711"/>
          <ac:spMkLst>
            <pc:docMk/>
            <pc:sldMk cId="2957380512" sldId="257"/>
            <ac:spMk id="2" creationId="{8B4E857A-63B7-4D84-91EB-C567B44B6794}"/>
          </ac:spMkLst>
        </pc:spChg>
        <pc:spChg chg="mod">
          <ac:chgData name="Sarah Trubshawe" userId="14818cdb-af85-4ad3-8ad9-96ec68511293" providerId="ADAL" clId="{605D0592-9D37-44D3-A4A3-E283176FAFE8}" dt="2024-08-23T09:12:53.982" v="23" actId="2711"/>
          <ac:spMkLst>
            <pc:docMk/>
            <pc:sldMk cId="2957380512" sldId="257"/>
            <ac:spMk id="6" creationId="{10259574-549D-4698-8E73-730CEA332722}"/>
          </ac:spMkLst>
        </pc:spChg>
      </pc:sldChg>
      <pc:sldChg chg="modSp mod">
        <pc:chgData name="Sarah Trubshawe" userId="14818cdb-af85-4ad3-8ad9-96ec68511293" providerId="ADAL" clId="{605D0592-9D37-44D3-A4A3-E283176FAFE8}" dt="2024-08-23T09:20:34.891" v="50" actId="2711"/>
        <pc:sldMkLst>
          <pc:docMk/>
          <pc:sldMk cId="2905764209" sldId="259"/>
        </pc:sldMkLst>
        <pc:spChg chg="mod">
          <ac:chgData name="Sarah Trubshawe" userId="14818cdb-af85-4ad3-8ad9-96ec68511293" providerId="ADAL" clId="{605D0592-9D37-44D3-A4A3-E283176FAFE8}" dt="2024-08-23T09:19:15.186" v="45" actId="27636"/>
          <ac:spMkLst>
            <pc:docMk/>
            <pc:sldMk cId="2905764209" sldId="259"/>
            <ac:spMk id="2" creationId="{28945FE3-21D5-46F4-9323-DFECF7442E54}"/>
          </ac:spMkLst>
        </pc:spChg>
        <pc:spChg chg="mod">
          <ac:chgData name="Sarah Trubshawe" userId="14818cdb-af85-4ad3-8ad9-96ec68511293" providerId="ADAL" clId="{605D0592-9D37-44D3-A4A3-E283176FAFE8}" dt="2024-08-23T09:19:22.250" v="46" actId="2711"/>
          <ac:spMkLst>
            <pc:docMk/>
            <pc:sldMk cId="2905764209" sldId="259"/>
            <ac:spMk id="8" creationId="{1AD2CB18-B97C-496D-80EF-1C412B2353CA}"/>
          </ac:spMkLst>
        </pc:spChg>
        <pc:spChg chg="mod">
          <ac:chgData name="Sarah Trubshawe" userId="14818cdb-af85-4ad3-8ad9-96ec68511293" providerId="ADAL" clId="{605D0592-9D37-44D3-A4A3-E283176FAFE8}" dt="2024-08-23T09:20:07.783" v="47" actId="2711"/>
          <ac:spMkLst>
            <pc:docMk/>
            <pc:sldMk cId="2905764209" sldId="259"/>
            <ac:spMk id="10" creationId="{BAB87894-D3DC-4515-A450-48FDE45CF546}"/>
          </ac:spMkLst>
        </pc:spChg>
        <pc:spChg chg="mod">
          <ac:chgData name="Sarah Trubshawe" userId="14818cdb-af85-4ad3-8ad9-96ec68511293" providerId="ADAL" clId="{605D0592-9D37-44D3-A4A3-E283176FAFE8}" dt="2024-08-23T09:20:27" v="49" actId="27107"/>
          <ac:spMkLst>
            <pc:docMk/>
            <pc:sldMk cId="2905764209" sldId="259"/>
            <ac:spMk id="13" creationId="{24458D6A-8D55-421B-8552-9A726EC1C89C}"/>
          </ac:spMkLst>
        </pc:spChg>
        <pc:spChg chg="mod">
          <ac:chgData name="Sarah Trubshawe" userId="14818cdb-af85-4ad3-8ad9-96ec68511293" providerId="ADAL" clId="{605D0592-9D37-44D3-A4A3-E283176FAFE8}" dt="2024-08-23T09:20:34.891" v="50" actId="2711"/>
          <ac:spMkLst>
            <pc:docMk/>
            <pc:sldMk cId="2905764209" sldId="259"/>
            <ac:spMk id="14" creationId="{194202A0-00AF-431E-ACD9-4BB9F93FFF92}"/>
          </ac:spMkLst>
        </pc:spChg>
      </pc:sldChg>
      <pc:sldChg chg="modSp mod">
        <pc:chgData name="Sarah Trubshawe" userId="14818cdb-af85-4ad3-8ad9-96ec68511293" providerId="ADAL" clId="{605D0592-9D37-44D3-A4A3-E283176FAFE8}" dt="2024-08-23T09:19:05.173" v="42" actId="27636"/>
        <pc:sldMkLst>
          <pc:docMk/>
          <pc:sldMk cId="1416589137" sldId="260"/>
        </pc:sldMkLst>
        <pc:spChg chg="mod">
          <ac:chgData name="Sarah Trubshawe" userId="14818cdb-af85-4ad3-8ad9-96ec68511293" providerId="ADAL" clId="{605D0592-9D37-44D3-A4A3-E283176FAFE8}" dt="2024-08-23T09:18:57.645" v="40" actId="2711"/>
          <ac:spMkLst>
            <pc:docMk/>
            <pc:sldMk cId="1416589137" sldId="260"/>
            <ac:spMk id="2" creationId="{79D11695-F594-4899-9961-EBEFD1B5C828}"/>
          </ac:spMkLst>
        </pc:spChg>
        <pc:spChg chg="mod">
          <ac:chgData name="Sarah Trubshawe" userId="14818cdb-af85-4ad3-8ad9-96ec68511293" providerId="ADAL" clId="{605D0592-9D37-44D3-A4A3-E283176FAFE8}" dt="2024-08-23T09:19:05.173" v="42" actId="27636"/>
          <ac:spMkLst>
            <pc:docMk/>
            <pc:sldMk cId="1416589137" sldId="260"/>
            <ac:spMk id="4" creationId="{7621FEB7-DD31-482F-8C9B-FB7A59EA4123}"/>
          </ac:spMkLst>
        </pc:spChg>
        <pc:spChg chg="mod">
          <ac:chgData name="Sarah Trubshawe" userId="14818cdb-af85-4ad3-8ad9-96ec68511293" providerId="ADAL" clId="{605D0592-9D37-44D3-A4A3-E283176FAFE8}" dt="2024-08-23T09:14:44.408" v="28" actId="2711"/>
          <ac:spMkLst>
            <pc:docMk/>
            <pc:sldMk cId="1416589137" sldId="260"/>
            <ac:spMk id="36" creationId="{E524A32D-EB9C-47B8-90AD-FEBDFADF1D74}"/>
          </ac:spMkLst>
        </pc:spChg>
        <pc:spChg chg="mod">
          <ac:chgData name="Sarah Trubshawe" userId="14818cdb-af85-4ad3-8ad9-96ec68511293" providerId="ADAL" clId="{605D0592-9D37-44D3-A4A3-E283176FAFE8}" dt="2024-08-23T09:14:51.416" v="29" actId="2711"/>
          <ac:spMkLst>
            <pc:docMk/>
            <pc:sldMk cId="1416589137" sldId="260"/>
            <ac:spMk id="37" creationId="{9C823DFA-144E-4CC4-9BE1-25521DA580A9}"/>
          </ac:spMkLst>
        </pc:spChg>
        <pc:spChg chg="mod">
          <ac:chgData name="Sarah Trubshawe" userId="14818cdb-af85-4ad3-8ad9-96ec68511293" providerId="ADAL" clId="{605D0592-9D37-44D3-A4A3-E283176FAFE8}" dt="2024-08-23T09:14:37.802" v="27" actId="2711"/>
          <ac:spMkLst>
            <pc:docMk/>
            <pc:sldMk cId="1416589137" sldId="260"/>
            <ac:spMk id="38" creationId="{D9872372-FDD1-4CC0-B22B-B3ED08DB7B9C}"/>
          </ac:spMkLst>
        </pc:spChg>
        <pc:spChg chg="mod">
          <ac:chgData name="Sarah Trubshawe" userId="14818cdb-af85-4ad3-8ad9-96ec68511293" providerId="ADAL" clId="{605D0592-9D37-44D3-A4A3-E283176FAFE8}" dt="2024-08-23T09:14:31.617" v="26" actId="2711"/>
          <ac:spMkLst>
            <pc:docMk/>
            <pc:sldMk cId="1416589137" sldId="260"/>
            <ac:spMk id="39" creationId="{7FEB72B8-7D10-4941-8F15-E13BFCF3501D}"/>
          </ac:spMkLst>
        </pc:spChg>
        <pc:spChg chg="mod">
          <ac:chgData name="Sarah Trubshawe" userId="14818cdb-af85-4ad3-8ad9-96ec68511293" providerId="ADAL" clId="{605D0592-9D37-44D3-A4A3-E283176FAFE8}" dt="2024-08-23T09:14:58.146" v="30" actId="2711"/>
          <ac:spMkLst>
            <pc:docMk/>
            <pc:sldMk cId="1416589137" sldId="260"/>
            <ac:spMk id="40" creationId="{132ABF2F-1823-4854-8747-C8AF7C923955}"/>
          </ac:spMkLst>
        </pc:spChg>
        <pc:spChg chg="mod">
          <ac:chgData name="Sarah Trubshawe" userId="14818cdb-af85-4ad3-8ad9-96ec68511293" providerId="ADAL" clId="{605D0592-9D37-44D3-A4A3-E283176FAFE8}" dt="2024-08-23T09:15:04.967" v="31" actId="2711"/>
          <ac:spMkLst>
            <pc:docMk/>
            <pc:sldMk cId="1416589137" sldId="260"/>
            <ac:spMk id="41" creationId="{3524AD0B-8B12-49BE-BE97-6786A0FAB596}"/>
          </ac:spMkLst>
        </pc:spChg>
        <pc:spChg chg="mod">
          <ac:chgData name="Sarah Trubshawe" userId="14818cdb-af85-4ad3-8ad9-96ec68511293" providerId="ADAL" clId="{605D0592-9D37-44D3-A4A3-E283176FAFE8}" dt="2024-08-23T09:15:11.424" v="32" actId="2711"/>
          <ac:spMkLst>
            <pc:docMk/>
            <pc:sldMk cId="1416589137" sldId="260"/>
            <ac:spMk id="42" creationId="{05B0C57C-8CDC-4386-B42E-4EA2BA815916}"/>
          </ac:spMkLst>
        </pc:spChg>
        <pc:spChg chg="mod">
          <ac:chgData name="Sarah Trubshawe" userId="14818cdb-af85-4ad3-8ad9-96ec68511293" providerId="ADAL" clId="{605D0592-9D37-44D3-A4A3-E283176FAFE8}" dt="2024-08-23T09:15:18.065" v="33" actId="2711"/>
          <ac:spMkLst>
            <pc:docMk/>
            <pc:sldMk cId="1416589137" sldId="260"/>
            <ac:spMk id="43" creationId="{99EAE4A8-F002-4525-94F1-AF44970405BC}"/>
          </ac:spMkLst>
        </pc:spChg>
        <pc:spChg chg="mod">
          <ac:chgData name="Sarah Trubshawe" userId="14818cdb-af85-4ad3-8ad9-96ec68511293" providerId="ADAL" clId="{605D0592-9D37-44D3-A4A3-E283176FAFE8}" dt="2024-08-23T09:18:21.115" v="35" actId="2711"/>
          <ac:spMkLst>
            <pc:docMk/>
            <pc:sldMk cId="1416589137" sldId="260"/>
            <ac:spMk id="44" creationId="{CEA52325-1D77-4E6C-A753-429747BA057B}"/>
          </ac:spMkLst>
        </pc:spChg>
        <pc:spChg chg="mod">
          <ac:chgData name="Sarah Trubshawe" userId="14818cdb-af85-4ad3-8ad9-96ec68511293" providerId="ADAL" clId="{605D0592-9D37-44D3-A4A3-E283176FAFE8}" dt="2024-08-23T09:18:42.840" v="38" actId="2711"/>
          <ac:spMkLst>
            <pc:docMk/>
            <pc:sldMk cId="1416589137" sldId="260"/>
            <ac:spMk id="45" creationId="{7992A3A7-3D34-4595-B520-789CAAE8CFD4}"/>
          </ac:spMkLst>
        </pc:spChg>
        <pc:spChg chg="mod">
          <ac:chgData name="Sarah Trubshawe" userId="14818cdb-af85-4ad3-8ad9-96ec68511293" providerId="ADAL" clId="{605D0592-9D37-44D3-A4A3-E283176FAFE8}" dt="2024-08-23T09:18:51.015" v="39" actId="2711"/>
          <ac:spMkLst>
            <pc:docMk/>
            <pc:sldMk cId="1416589137" sldId="260"/>
            <ac:spMk id="46" creationId="{9E39FBDC-9968-47D7-8822-50B7A9A1C2E3}"/>
          </ac:spMkLst>
        </pc:spChg>
        <pc:spChg chg="mod">
          <ac:chgData name="Sarah Trubshawe" userId="14818cdb-af85-4ad3-8ad9-96ec68511293" providerId="ADAL" clId="{605D0592-9D37-44D3-A4A3-E283176FAFE8}" dt="2024-08-23T09:18:36.048" v="37" actId="2711"/>
          <ac:spMkLst>
            <pc:docMk/>
            <pc:sldMk cId="1416589137" sldId="260"/>
            <ac:spMk id="47" creationId="{DD636803-B48F-4884-9B1D-8C39C16F0610}"/>
          </ac:spMkLst>
        </pc:spChg>
        <pc:spChg chg="mod">
          <ac:chgData name="Sarah Trubshawe" userId="14818cdb-af85-4ad3-8ad9-96ec68511293" providerId="ADAL" clId="{605D0592-9D37-44D3-A4A3-E283176FAFE8}" dt="2024-08-23T09:18:29.081" v="36" actId="2711"/>
          <ac:spMkLst>
            <pc:docMk/>
            <pc:sldMk cId="1416589137" sldId="260"/>
            <ac:spMk id="48" creationId="{1DC0E6B2-0F4C-4D4F-A9DC-7755134A412C}"/>
          </ac:spMkLst>
        </pc:spChg>
        <pc:spChg chg="mod">
          <ac:chgData name="Sarah Trubshawe" userId="14818cdb-af85-4ad3-8ad9-96ec68511293" providerId="ADAL" clId="{605D0592-9D37-44D3-A4A3-E283176FAFE8}" dt="2024-08-23T09:18:13.666" v="34" actId="2711"/>
          <ac:spMkLst>
            <pc:docMk/>
            <pc:sldMk cId="1416589137" sldId="260"/>
            <ac:spMk id="49" creationId="{6763EAD7-8E7F-4FCE-8CA7-584188AF317C}"/>
          </ac:spMkLst>
        </pc:spChg>
      </pc:sldChg>
      <pc:sldChg chg="modSp mod">
        <pc:chgData name="Sarah Trubshawe" userId="14818cdb-af85-4ad3-8ad9-96ec68511293" providerId="ADAL" clId="{605D0592-9D37-44D3-A4A3-E283176FAFE8}" dt="2024-08-23T09:21:18.887" v="57" actId="2711"/>
        <pc:sldMkLst>
          <pc:docMk/>
          <pc:sldMk cId="1335493976" sldId="261"/>
        </pc:sldMkLst>
        <pc:spChg chg="mod">
          <ac:chgData name="Sarah Trubshawe" userId="14818cdb-af85-4ad3-8ad9-96ec68511293" providerId="ADAL" clId="{605D0592-9D37-44D3-A4A3-E283176FAFE8}" dt="2024-08-23T09:20:59.879" v="54" actId="27636"/>
          <ac:spMkLst>
            <pc:docMk/>
            <pc:sldMk cId="1335493976" sldId="261"/>
            <ac:spMk id="2" creationId="{28945FE3-21D5-46F4-9323-DFECF7442E54}"/>
          </ac:spMkLst>
        </pc:spChg>
        <pc:spChg chg="mod">
          <ac:chgData name="Sarah Trubshawe" userId="14818cdb-af85-4ad3-8ad9-96ec68511293" providerId="ADAL" clId="{605D0592-9D37-44D3-A4A3-E283176FAFE8}" dt="2024-08-23T09:20:51.039" v="52" actId="2711"/>
          <ac:spMkLst>
            <pc:docMk/>
            <pc:sldMk cId="1335493976" sldId="261"/>
            <ac:spMk id="8" creationId="{1AD2CB18-B97C-496D-80EF-1C412B2353CA}"/>
          </ac:spMkLst>
        </pc:spChg>
        <pc:spChg chg="mod">
          <ac:chgData name="Sarah Trubshawe" userId="14818cdb-af85-4ad3-8ad9-96ec68511293" providerId="ADAL" clId="{605D0592-9D37-44D3-A4A3-E283176FAFE8}" dt="2024-08-23T09:21:12.770" v="56" actId="2711"/>
          <ac:spMkLst>
            <pc:docMk/>
            <pc:sldMk cId="1335493976" sldId="261"/>
            <ac:spMk id="10" creationId="{BAB87894-D3DC-4515-A450-48FDE45CF546}"/>
          </ac:spMkLst>
        </pc:spChg>
        <pc:spChg chg="mod">
          <ac:chgData name="Sarah Trubshawe" userId="14818cdb-af85-4ad3-8ad9-96ec68511293" providerId="ADAL" clId="{605D0592-9D37-44D3-A4A3-E283176FAFE8}" dt="2024-08-23T09:21:07.060" v="55" actId="2711"/>
          <ac:spMkLst>
            <pc:docMk/>
            <pc:sldMk cId="1335493976" sldId="261"/>
            <ac:spMk id="13" creationId="{24458D6A-8D55-421B-8552-9A726EC1C89C}"/>
          </ac:spMkLst>
        </pc:spChg>
        <pc:spChg chg="mod">
          <ac:chgData name="Sarah Trubshawe" userId="14818cdb-af85-4ad3-8ad9-96ec68511293" providerId="ADAL" clId="{605D0592-9D37-44D3-A4A3-E283176FAFE8}" dt="2024-08-23T09:21:18.887" v="57" actId="2711"/>
          <ac:spMkLst>
            <pc:docMk/>
            <pc:sldMk cId="1335493976" sldId="261"/>
            <ac:spMk id="14" creationId="{194202A0-00AF-431E-ACD9-4BB9F93FFF92}"/>
          </ac:spMkLst>
        </pc:spChg>
        <pc:picChg chg="mod modCrop">
          <ac:chgData name="Sarah Trubshawe" userId="14818cdb-af85-4ad3-8ad9-96ec68511293" providerId="ADAL" clId="{605D0592-9D37-44D3-A4A3-E283176FAFE8}" dt="2024-08-16T09:08:12.231" v="7" actId="1036"/>
          <ac:picMkLst>
            <pc:docMk/>
            <pc:sldMk cId="1335493976" sldId="261"/>
            <ac:picMk id="11" creationId="{28CB04C0-E04C-4B05-92E3-20884C74F53B}"/>
          </ac:picMkLst>
        </pc:picChg>
      </pc:sldChg>
      <pc:sldChg chg="modSp mod">
        <pc:chgData name="Sarah Trubshawe" userId="14818cdb-af85-4ad3-8ad9-96ec68511293" providerId="ADAL" clId="{605D0592-9D37-44D3-A4A3-E283176FAFE8}" dt="2024-08-23T09:22:12.586" v="64" actId="2711"/>
        <pc:sldMkLst>
          <pc:docMk/>
          <pc:sldMk cId="3256367134" sldId="262"/>
        </pc:sldMkLst>
        <pc:spChg chg="mod">
          <ac:chgData name="Sarah Trubshawe" userId="14818cdb-af85-4ad3-8ad9-96ec68511293" providerId="ADAL" clId="{605D0592-9D37-44D3-A4A3-E283176FAFE8}" dt="2024-08-23T09:21:39.351" v="60" actId="27636"/>
          <ac:spMkLst>
            <pc:docMk/>
            <pc:sldMk cId="3256367134" sldId="262"/>
            <ac:spMk id="2" creationId="{28945FE3-21D5-46F4-9323-DFECF7442E54}"/>
          </ac:spMkLst>
        </pc:spChg>
        <pc:spChg chg="mod">
          <ac:chgData name="Sarah Trubshawe" userId="14818cdb-af85-4ad3-8ad9-96ec68511293" providerId="ADAL" clId="{605D0592-9D37-44D3-A4A3-E283176FAFE8}" dt="2024-08-23T09:21:44.848" v="61" actId="2711"/>
          <ac:spMkLst>
            <pc:docMk/>
            <pc:sldMk cId="3256367134" sldId="262"/>
            <ac:spMk id="8" creationId="{1AD2CB18-B97C-496D-80EF-1C412B2353CA}"/>
          </ac:spMkLst>
        </pc:spChg>
        <pc:spChg chg="mod">
          <ac:chgData name="Sarah Trubshawe" userId="14818cdb-af85-4ad3-8ad9-96ec68511293" providerId="ADAL" clId="{605D0592-9D37-44D3-A4A3-E283176FAFE8}" dt="2024-08-23T09:21:50.649" v="62" actId="2711"/>
          <ac:spMkLst>
            <pc:docMk/>
            <pc:sldMk cId="3256367134" sldId="262"/>
            <ac:spMk id="10" creationId="{BAB87894-D3DC-4515-A450-48FDE45CF546}"/>
          </ac:spMkLst>
        </pc:spChg>
        <pc:spChg chg="mod">
          <ac:chgData name="Sarah Trubshawe" userId="14818cdb-af85-4ad3-8ad9-96ec68511293" providerId="ADAL" clId="{605D0592-9D37-44D3-A4A3-E283176FAFE8}" dt="2024-08-23T09:21:58.224" v="63" actId="2711"/>
          <ac:spMkLst>
            <pc:docMk/>
            <pc:sldMk cId="3256367134" sldId="262"/>
            <ac:spMk id="13" creationId="{24458D6A-8D55-421B-8552-9A726EC1C89C}"/>
          </ac:spMkLst>
        </pc:spChg>
        <pc:spChg chg="mod">
          <ac:chgData name="Sarah Trubshawe" userId="14818cdb-af85-4ad3-8ad9-96ec68511293" providerId="ADAL" clId="{605D0592-9D37-44D3-A4A3-E283176FAFE8}" dt="2024-08-23T09:22:12.586" v="64" actId="2711"/>
          <ac:spMkLst>
            <pc:docMk/>
            <pc:sldMk cId="3256367134" sldId="262"/>
            <ac:spMk id="14" creationId="{194202A0-00AF-431E-ACD9-4BB9F93FFF92}"/>
          </ac:spMkLst>
        </pc:spChg>
      </pc:sldChg>
      <pc:sldChg chg="modSp mod">
        <pc:chgData name="Sarah Trubshawe" userId="14818cdb-af85-4ad3-8ad9-96ec68511293" providerId="ADAL" clId="{605D0592-9D37-44D3-A4A3-E283176FAFE8}" dt="2024-08-23T09:22:33.914" v="69" actId="2711"/>
        <pc:sldMkLst>
          <pc:docMk/>
          <pc:sldMk cId="2164332997" sldId="263"/>
        </pc:sldMkLst>
        <pc:spChg chg="mod">
          <ac:chgData name="Sarah Trubshawe" userId="14818cdb-af85-4ad3-8ad9-96ec68511293" providerId="ADAL" clId="{605D0592-9D37-44D3-A4A3-E283176FAFE8}" dt="2024-08-23T09:22:20.977" v="67" actId="27636"/>
          <ac:spMkLst>
            <pc:docMk/>
            <pc:sldMk cId="2164332997" sldId="263"/>
            <ac:spMk id="2" creationId="{28945FE3-21D5-46F4-9323-DFECF7442E54}"/>
          </ac:spMkLst>
        </pc:spChg>
        <pc:spChg chg="mod">
          <ac:chgData name="Sarah Trubshawe" userId="14818cdb-af85-4ad3-8ad9-96ec68511293" providerId="ADAL" clId="{605D0592-9D37-44D3-A4A3-E283176FAFE8}" dt="2024-08-23T09:22:28.378" v="68" actId="2711"/>
          <ac:spMkLst>
            <pc:docMk/>
            <pc:sldMk cId="2164332997" sldId="263"/>
            <ac:spMk id="10" creationId="{BAB87894-D3DC-4515-A450-48FDE45CF546}"/>
          </ac:spMkLst>
        </pc:spChg>
        <pc:spChg chg="mod">
          <ac:chgData name="Sarah Trubshawe" userId="14818cdb-af85-4ad3-8ad9-96ec68511293" providerId="ADAL" clId="{605D0592-9D37-44D3-A4A3-E283176FAFE8}" dt="2024-08-23T09:22:33.914" v="69" actId="2711"/>
          <ac:spMkLst>
            <pc:docMk/>
            <pc:sldMk cId="2164332997" sldId="263"/>
            <ac:spMk id="13" creationId="{24458D6A-8D55-421B-8552-9A726EC1C89C}"/>
          </ac:spMkLst>
        </pc:spChg>
      </pc:sldChg>
      <pc:sldChg chg="modSp mod">
        <pc:chgData name="Sarah Trubshawe" userId="14818cdb-af85-4ad3-8ad9-96ec68511293" providerId="ADAL" clId="{605D0592-9D37-44D3-A4A3-E283176FAFE8}" dt="2024-08-23T09:23:46.142" v="75" actId="2711"/>
        <pc:sldMkLst>
          <pc:docMk/>
          <pc:sldMk cId="3486716140" sldId="264"/>
        </pc:sldMkLst>
        <pc:spChg chg="mod">
          <ac:chgData name="Sarah Trubshawe" userId="14818cdb-af85-4ad3-8ad9-96ec68511293" providerId="ADAL" clId="{605D0592-9D37-44D3-A4A3-E283176FAFE8}" dt="2024-08-23T09:23:12.715" v="71" actId="113"/>
          <ac:spMkLst>
            <pc:docMk/>
            <pc:sldMk cId="3486716140" sldId="264"/>
            <ac:spMk id="6" creationId="{C17A9AE7-3B4F-4F21-BF61-6C1A10A11441}"/>
          </ac:spMkLst>
        </pc:spChg>
        <pc:spChg chg="mod">
          <ac:chgData name="Sarah Trubshawe" userId="14818cdb-af85-4ad3-8ad9-96ec68511293" providerId="ADAL" clId="{605D0592-9D37-44D3-A4A3-E283176FAFE8}" dt="2024-08-23T09:23:46.142" v="75" actId="2711"/>
          <ac:spMkLst>
            <pc:docMk/>
            <pc:sldMk cId="3486716140" sldId="264"/>
            <ac:spMk id="7" creationId="{3BE581D8-C139-44C9-B803-9980E93C04F4}"/>
          </ac:spMkLst>
        </pc:spChg>
        <pc:spChg chg="mod">
          <ac:chgData name="Sarah Trubshawe" userId="14818cdb-af85-4ad3-8ad9-96ec68511293" providerId="ADAL" clId="{605D0592-9D37-44D3-A4A3-E283176FAFE8}" dt="2024-08-23T09:23:40.476" v="74" actId="2711"/>
          <ac:spMkLst>
            <pc:docMk/>
            <pc:sldMk cId="3486716140" sldId="264"/>
            <ac:spMk id="8" creationId="{DE4D9056-0B10-4896-94DA-2B0D92A1C7EF}"/>
          </ac:spMkLst>
        </pc:spChg>
        <pc:spChg chg="mod">
          <ac:chgData name="Sarah Trubshawe" userId="14818cdb-af85-4ad3-8ad9-96ec68511293" providerId="ADAL" clId="{605D0592-9D37-44D3-A4A3-E283176FAFE8}" dt="2024-08-23T09:23:33.132" v="73" actId="2711"/>
          <ac:spMkLst>
            <pc:docMk/>
            <pc:sldMk cId="3486716140" sldId="264"/>
            <ac:spMk id="9" creationId="{1EEA5734-04E8-40E2-8A3E-EB38BB700066}"/>
          </ac:spMkLst>
        </pc:spChg>
        <pc:spChg chg="mod">
          <ac:chgData name="Sarah Trubshawe" userId="14818cdb-af85-4ad3-8ad9-96ec68511293" providerId="ADAL" clId="{605D0592-9D37-44D3-A4A3-E283176FAFE8}" dt="2024-08-23T09:23:22.186" v="72" actId="2711"/>
          <ac:spMkLst>
            <pc:docMk/>
            <pc:sldMk cId="3486716140" sldId="264"/>
            <ac:spMk id="10" creationId="{E0F50654-2815-4631-A40F-FA90128DC07F}"/>
          </ac:spMkLst>
        </pc:spChg>
      </pc:sldChg>
      <pc:sldChg chg="modSp mod">
        <pc:chgData name="Sarah Trubshawe" userId="14818cdb-af85-4ad3-8ad9-96ec68511293" providerId="ADAL" clId="{605D0592-9D37-44D3-A4A3-E283176FAFE8}" dt="2024-08-23T09:24:27.080" v="100" actId="1038"/>
        <pc:sldMkLst>
          <pc:docMk/>
          <pc:sldMk cId="3408875279" sldId="265"/>
        </pc:sldMkLst>
        <pc:spChg chg="mod">
          <ac:chgData name="Sarah Trubshawe" userId="14818cdb-af85-4ad3-8ad9-96ec68511293" providerId="ADAL" clId="{605D0592-9D37-44D3-A4A3-E283176FAFE8}" dt="2024-08-23T09:23:57.405" v="77" actId="2711"/>
          <ac:spMkLst>
            <pc:docMk/>
            <pc:sldMk cId="3408875279" sldId="265"/>
            <ac:spMk id="2" creationId="{31A0EB8F-80D6-4622-96FD-0A2B5A2F17A9}"/>
          </ac:spMkLst>
        </pc:spChg>
        <pc:spChg chg="mod">
          <ac:chgData name="Sarah Trubshawe" userId="14818cdb-af85-4ad3-8ad9-96ec68511293" providerId="ADAL" clId="{605D0592-9D37-44D3-A4A3-E283176FAFE8}" dt="2024-08-23T09:24:03.077" v="78" actId="2711"/>
          <ac:spMkLst>
            <pc:docMk/>
            <pc:sldMk cId="3408875279" sldId="265"/>
            <ac:spMk id="10" creationId="{64FC0420-8E17-4966-9AB7-CA163C87900D}"/>
          </ac:spMkLst>
        </pc:spChg>
        <pc:spChg chg="mod">
          <ac:chgData name="Sarah Trubshawe" userId="14818cdb-af85-4ad3-8ad9-96ec68511293" providerId="ADAL" clId="{605D0592-9D37-44D3-A4A3-E283176FAFE8}" dt="2024-08-23T09:24:09.006" v="79" actId="2711"/>
          <ac:spMkLst>
            <pc:docMk/>
            <pc:sldMk cId="3408875279" sldId="265"/>
            <ac:spMk id="11" creationId="{1E8D6682-73EB-4A84-A872-B49CF3A85E3C}"/>
          </ac:spMkLst>
        </pc:spChg>
        <pc:spChg chg="mod">
          <ac:chgData name="Sarah Trubshawe" userId="14818cdb-af85-4ad3-8ad9-96ec68511293" providerId="ADAL" clId="{605D0592-9D37-44D3-A4A3-E283176FAFE8}" dt="2024-08-23T09:24:20.567" v="92" actId="1037"/>
          <ac:spMkLst>
            <pc:docMk/>
            <pc:sldMk cId="3408875279" sldId="265"/>
            <ac:spMk id="12" creationId="{2746A72A-FB48-461D-9C7C-6CF8A408DB1B}"/>
          </ac:spMkLst>
        </pc:spChg>
        <pc:picChg chg="mod">
          <ac:chgData name="Sarah Trubshawe" userId="14818cdb-af85-4ad3-8ad9-96ec68511293" providerId="ADAL" clId="{605D0592-9D37-44D3-A4A3-E283176FAFE8}" dt="2024-08-23T09:24:27.080" v="100" actId="1038"/>
          <ac:picMkLst>
            <pc:docMk/>
            <pc:sldMk cId="3408875279" sldId="265"/>
            <ac:picMk id="7" creationId="{65ECD3AF-AA1B-4C57-A34D-B7945C918AF5}"/>
          </ac:picMkLst>
        </pc:picChg>
      </pc:sldChg>
      <pc:sldChg chg="modSp mod">
        <pc:chgData name="Sarah Trubshawe" userId="14818cdb-af85-4ad3-8ad9-96ec68511293" providerId="ADAL" clId="{605D0592-9D37-44D3-A4A3-E283176FAFE8}" dt="2024-08-23T09:12:38.796" v="20" actId="2711"/>
        <pc:sldMkLst>
          <pc:docMk/>
          <pc:sldMk cId="2690627080" sldId="266"/>
        </pc:sldMkLst>
        <pc:spChg chg="mod">
          <ac:chgData name="Sarah Trubshawe" userId="14818cdb-af85-4ad3-8ad9-96ec68511293" providerId="ADAL" clId="{605D0592-9D37-44D3-A4A3-E283176FAFE8}" dt="2024-08-23T09:12:24.279" v="18" actId="113"/>
          <ac:spMkLst>
            <pc:docMk/>
            <pc:sldMk cId="2690627080" sldId="266"/>
            <ac:spMk id="2" creationId="{D65BE94E-2FDA-4739-A84C-C29055156071}"/>
          </ac:spMkLst>
        </pc:spChg>
        <pc:spChg chg="mod">
          <ac:chgData name="Sarah Trubshawe" userId="14818cdb-af85-4ad3-8ad9-96ec68511293" providerId="ADAL" clId="{605D0592-9D37-44D3-A4A3-E283176FAFE8}" dt="2024-08-23T09:12:38.796" v="20" actId="2711"/>
          <ac:spMkLst>
            <pc:docMk/>
            <pc:sldMk cId="2690627080" sldId="266"/>
            <ac:spMk id="7" creationId="{AD2BFCEC-5B34-47D3-9644-269AE3F8F6A3}"/>
          </ac:spMkLst>
        </pc:spChg>
        <pc:spChg chg="mod">
          <ac:chgData name="Sarah Trubshawe" userId="14818cdb-af85-4ad3-8ad9-96ec68511293" providerId="ADAL" clId="{605D0592-9D37-44D3-A4A3-E283176FAFE8}" dt="2024-08-23T09:12:13.047" v="17" actId="2711"/>
          <ac:spMkLst>
            <pc:docMk/>
            <pc:sldMk cId="2690627080" sldId="266"/>
            <ac:spMk id="12" creationId="{EC2044B6-32C3-4470-9CB3-4F854B68F2D0}"/>
          </ac:spMkLst>
        </pc:spChg>
        <pc:spChg chg="mod">
          <ac:chgData name="Sarah Trubshawe" userId="14818cdb-af85-4ad3-8ad9-96ec68511293" providerId="ADAL" clId="{605D0592-9D37-44D3-A4A3-E283176FAFE8}" dt="2024-08-23T09:12:32.408" v="19" actId="2711"/>
          <ac:spMkLst>
            <pc:docMk/>
            <pc:sldMk cId="2690627080" sldId="266"/>
            <ac:spMk id="13" creationId="{51952C4B-57E4-43A1-BE49-7C6E0AFBAE88}"/>
          </ac:spMkLst>
        </pc:spChg>
      </pc:sldChg>
      <pc:sldChg chg="modSp mod">
        <pc:chgData name="Sarah Trubshawe" userId="14818cdb-af85-4ad3-8ad9-96ec68511293" providerId="ADAL" clId="{605D0592-9D37-44D3-A4A3-E283176FAFE8}" dt="2024-08-23T09:30:56.549" v="106" actId="2711"/>
        <pc:sldMkLst>
          <pc:docMk/>
          <pc:sldMk cId="2631366797" sldId="267"/>
        </pc:sldMkLst>
        <pc:spChg chg="mod">
          <ac:chgData name="Sarah Trubshawe" userId="14818cdb-af85-4ad3-8ad9-96ec68511293" providerId="ADAL" clId="{605D0592-9D37-44D3-A4A3-E283176FAFE8}" dt="2024-08-23T09:24:35.475" v="102" actId="113"/>
          <ac:spMkLst>
            <pc:docMk/>
            <pc:sldMk cId="2631366797" sldId="267"/>
            <ac:spMk id="2" creationId="{75CBCE9B-6F2F-4218-845D-970091910A8F}"/>
          </ac:spMkLst>
        </pc:spChg>
        <pc:spChg chg="mod">
          <ac:chgData name="Sarah Trubshawe" userId="14818cdb-af85-4ad3-8ad9-96ec68511293" providerId="ADAL" clId="{605D0592-9D37-44D3-A4A3-E283176FAFE8}" dt="2024-08-23T09:30:44.074" v="104" actId="2711"/>
          <ac:spMkLst>
            <pc:docMk/>
            <pc:sldMk cId="2631366797" sldId="267"/>
            <ac:spMk id="8" creationId="{08D84F5E-95AA-414B-B471-F50ADA4AAD9E}"/>
          </ac:spMkLst>
        </pc:spChg>
        <pc:spChg chg="mod">
          <ac:chgData name="Sarah Trubshawe" userId="14818cdb-af85-4ad3-8ad9-96ec68511293" providerId="ADAL" clId="{605D0592-9D37-44D3-A4A3-E283176FAFE8}" dt="2024-08-23T09:30:35.178" v="103" actId="2711"/>
          <ac:spMkLst>
            <pc:docMk/>
            <pc:sldMk cId="2631366797" sldId="267"/>
            <ac:spMk id="9" creationId="{0971B3BC-65CF-48C7-91D7-7D84188984FC}"/>
          </ac:spMkLst>
        </pc:spChg>
        <pc:spChg chg="mod">
          <ac:chgData name="Sarah Trubshawe" userId="14818cdb-af85-4ad3-8ad9-96ec68511293" providerId="ADAL" clId="{605D0592-9D37-44D3-A4A3-E283176FAFE8}" dt="2024-08-23T09:30:50.313" v="105" actId="2711"/>
          <ac:spMkLst>
            <pc:docMk/>
            <pc:sldMk cId="2631366797" sldId="267"/>
            <ac:spMk id="11" creationId="{BD8CFEF3-B0D5-47EA-AEE6-B96E188BB7E5}"/>
          </ac:spMkLst>
        </pc:spChg>
        <pc:spChg chg="mod">
          <ac:chgData name="Sarah Trubshawe" userId="14818cdb-af85-4ad3-8ad9-96ec68511293" providerId="ADAL" clId="{605D0592-9D37-44D3-A4A3-E283176FAFE8}" dt="2024-08-23T09:30:56.549" v="106" actId="2711"/>
          <ac:spMkLst>
            <pc:docMk/>
            <pc:sldMk cId="2631366797" sldId="267"/>
            <ac:spMk id="13" creationId="{E6D65A66-A437-46A3-8271-BC67B211F65F}"/>
          </ac:spMkLst>
        </pc:spChg>
      </pc:sldChg>
      <pc:sldChg chg="addSp delSp modSp mod">
        <pc:chgData name="Sarah Trubshawe" userId="14818cdb-af85-4ad3-8ad9-96ec68511293" providerId="ADAL" clId="{605D0592-9D37-44D3-A4A3-E283176FAFE8}" dt="2024-08-23T09:11:08.647" v="14" actId="404"/>
        <pc:sldMkLst>
          <pc:docMk/>
          <pc:sldMk cId="1968927500" sldId="268"/>
        </pc:sldMkLst>
        <pc:spChg chg="mod">
          <ac:chgData name="Sarah Trubshawe" userId="14818cdb-af85-4ad3-8ad9-96ec68511293" providerId="ADAL" clId="{605D0592-9D37-44D3-A4A3-E283176FAFE8}" dt="2024-08-23T09:10:48.001" v="8"/>
          <ac:spMkLst>
            <pc:docMk/>
            <pc:sldMk cId="1968927500" sldId="268"/>
            <ac:spMk id="3" creationId="{C175BB16-DC05-CCD4-F9B7-0E86E960AC79}"/>
          </ac:spMkLst>
        </pc:spChg>
        <pc:spChg chg="mod">
          <ac:chgData name="Sarah Trubshawe" userId="14818cdb-af85-4ad3-8ad9-96ec68511293" providerId="ADAL" clId="{605D0592-9D37-44D3-A4A3-E283176FAFE8}" dt="2024-08-23T09:10:48.001" v="8"/>
          <ac:spMkLst>
            <pc:docMk/>
            <pc:sldMk cId="1968927500" sldId="268"/>
            <ac:spMk id="4" creationId="{95B147C3-BE62-54A6-E422-B8EA04F1C364}"/>
          </ac:spMkLst>
        </pc:spChg>
        <pc:spChg chg="mod">
          <ac:chgData name="Sarah Trubshawe" userId="14818cdb-af85-4ad3-8ad9-96ec68511293" providerId="ADAL" clId="{605D0592-9D37-44D3-A4A3-E283176FAFE8}" dt="2024-08-23T09:10:48.001" v="8"/>
          <ac:spMkLst>
            <pc:docMk/>
            <pc:sldMk cId="1968927500" sldId="268"/>
            <ac:spMk id="6" creationId="{7BD58F04-F9DB-E079-B800-9E8552AE8C33}"/>
          </ac:spMkLst>
        </pc:spChg>
        <pc:spChg chg="mod">
          <ac:chgData name="Sarah Trubshawe" userId="14818cdb-af85-4ad3-8ad9-96ec68511293" providerId="ADAL" clId="{605D0592-9D37-44D3-A4A3-E283176FAFE8}" dt="2024-08-23T09:11:08.647" v="14" actId="404"/>
          <ac:spMkLst>
            <pc:docMk/>
            <pc:sldMk cId="1968927500" sldId="268"/>
            <ac:spMk id="9" creationId="{DB247200-2F16-41DC-B8E3-D25EF5933055}"/>
          </ac:spMkLst>
        </pc:spChg>
        <pc:spChg chg="mod">
          <ac:chgData name="Sarah Trubshawe" userId="14818cdb-af85-4ad3-8ad9-96ec68511293" providerId="ADAL" clId="{605D0592-9D37-44D3-A4A3-E283176FAFE8}" dt="2024-08-23T09:10:52.002" v="10"/>
          <ac:spMkLst>
            <pc:docMk/>
            <pc:sldMk cId="1968927500" sldId="268"/>
            <ac:spMk id="10" creationId="{449F2F35-2D31-3737-53DD-AEE1F9313BD4}"/>
          </ac:spMkLst>
        </pc:spChg>
        <pc:spChg chg="mod">
          <ac:chgData name="Sarah Trubshawe" userId="14818cdb-af85-4ad3-8ad9-96ec68511293" providerId="ADAL" clId="{605D0592-9D37-44D3-A4A3-E283176FAFE8}" dt="2024-08-23T09:10:52.002" v="10"/>
          <ac:spMkLst>
            <pc:docMk/>
            <pc:sldMk cId="1968927500" sldId="268"/>
            <ac:spMk id="12" creationId="{0C02D88B-AFF9-CFB0-B09D-689F76943828}"/>
          </ac:spMkLst>
        </pc:spChg>
        <pc:spChg chg="mod">
          <ac:chgData name="Sarah Trubshawe" userId="14818cdb-af85-4ad3-8ad9-96ec68511293" providerId="ADAL" clId="{605D0592-9D37-44D3-A4A3-E283176FAFE8}" dt="2024-08-23T09:10:52.002" v="10"/>
          <ac:spMkLst>
            <pc:docMk/>
            <pc:sldMk cId="1968927500" sldId="268"/>
            <ac:spMk id="16" creationId="{FBC312F7-130A-AA3A-DD1E-87330FF45F8F}"/>
          </ac:spMkLst>
        </pc:spChg>
        <pc:grpChg chg="add mod">
          <ac:chgData name="Sarah Trubshawe" userId="14818cdb-af85-4ad3-8ad9-96ec68511293" providerId="ADAL" clId="{605D0592-9D37-44D3-A4A3-E283176FAFE8}" dt="2024-08-23T09:10:48.001" v="8"/>
          <ac:grpSpMkLst>
            <pc:docMk/>
            <pc:sldMk cId="1968927500" sldId="268"/>
            <ac:grpSpMk id="2" creationId="{01B77A67-B427-84E9-CF21-B3F24316D2DB}"/>
          </ac:grpSpMkLst>
        </pc:grpChg>
        <pc:grpChg chg="add mod">
          <ac:chgData name="Sarah Trubshawe" userId="14818cdb-af85-4ad3-8ad9-96ec68511293" providerId="ADAL" clId="{605D0592-9D37-44D3-A4A3-E283176FAFE8}" dt="2024-08-23T09:10:52.002" v="10"/>
          <ac:grpSpMkLst>
            <pc:docMk/>
            <pc:sldMk cId="1968927500" sldId="268"/>
            <ac:grpSpMk id="8" creationId="{C4765CC5-558C-0F40-0D0C-2B7680EF516E}"/>
          </ac:grpSpMkLst>
        </pc:grpChg>
        <pc:grpChg chg="del">
          <ac:chgData name="Sarah Trubshawe" userId="14818cdb-af85-4ad3-8ad9-96ec68511293" providerId="ADAL" clId="{605D0592-9D37-44D3-A4A3-E283176FAFE8}" dt="2024-08-23T09:10:50.858" v="9" actId="478"/>
          <ac:grpSpMkLst>
            <pc:docMk/>
            <pc:sldMk cId="1968927500" sldId="268"/>
            <ac:grpSpMk id="11" creationId="{FC35776D-98E9-401C-A498-0B48796EED3C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9FC1-72D6-4B42-91FB-07610AD90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4D59B-73A0-4FD5-8F6C-21F0F49C6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5D473-A228-498E-847B-0C0C32B6A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2DEA0-01D2-4143-9E51-CD945104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A4548-8E0B-4D6C-AA91-7BA252EA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437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F9CC2-B5C4-4CF0-AD1B-E7DD83881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DD1167-8E2E-4081-B92A-FB5EA601B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2BDB-3AF9-4C16-9524-4B75B33C3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E3C1D-A542-4864-AD3F-D9A296D0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3EE59-D4DD-4583-8B79-C4D387C0B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70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A250A-D6C9-4F7A-9350-7BDD25C0A0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6E2619-815A-426B-BC7B-8FDD457CE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5324E-D4CE-49D7-9EA1-61D6CA4C6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2E714-338F-4150-A55B-44F0C38A8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BFB8E-C429-46D7-8B92-7A3FD87E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85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3A894-C099-4C6A-8D96-532D98648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FB0D7-4C49-4BF1-B258-474839D88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8C825-5F8C-4AD5-A7C8-3A17909B9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6BC5B-4845-48CD-BC93-B0D8C664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68BD7-1504-43F8-9248-B923384C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34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F25C-2247-4F7A-AD25-209449947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69741-2C4C-4BE2-B455-55B990E0D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6CC36-158A-4169-9D29-15515DA4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5EC70-FF82-4D4E-B876-3275EBCEA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6C9B4-0429-4B8F-955D-1F3746C8D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7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E3D87-CDB1-4127-864F-19DD6768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99BEB-D376-46AD-B444-BB2DD75E8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BD5F7-B907-40F0-9E06-572463FF2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89D0D-14BE-4305-A21F-45F1C2481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7B6FE-6F41-465A-9343-E1FDD113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9D67A-0662-45A0-92D4-70A14530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79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E2AE-1AB2-4EAE-B683-D50F3666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6A69D-F153-496C-AA40-F668EA7F2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81838-B6C5-4CDB-9318-0D4B159F2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8129F5-2DDF-4C3E-A553-7D6FE82DA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DA3F5-330E-4A38-8524-A793CB034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CA715-DBB8-4F21-A763-EC83B1275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CF81A0-A480-4D39-AE1D-003869C50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C06164-FEF8-4101-86AE-0692D056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13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5B2D-3092-4E42-9EBE-599DD29E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921B1-D6B8-412D-865F-347ED1DA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66BBB-0A0B-4376-A1B9-FF7ED4ECD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61417-D71F-4194-BE72-067139BD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789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9B909A-8841-4582-92D2-B3CDE5795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0DDEDD-239E-461F-81C9-C60199ED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8583D-9AA0-4D75-A61F-6DC970869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2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175-A4B1-470F-9A1E-8B4592D51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2D0EE-1E2B-4C9F-8ED9-38A00F77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6A2A2-55B3-48F9-85D4-022A847C3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0102A-F3AD-4D77-A784-0C691B76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81D69-5DD6-4E30-A92C-168CE8A2F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8D722-A901-4CAB-97BF-CDD0A9CD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75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F5EE-875B-4641-A748-1D9CBD92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12FA76-02DE-4AED-A9C2-15239FC4E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7A74-9305-4AA6-B567-AE58CF79E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46209-56E5-424A-B0AE-5398E722B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59610-CC0E-43F1-9EBD-E1F17031B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1CA0A-BDCC-407E-8E16-F31C6521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4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D7E595-0F16-46C9-93E3-5937E3B40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1E2C-2794-4005-85BD-F84CE5A7A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BF086-770A-4866-8869-73AFB6ADD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BB513-8C3F-44AB-8D04-DB7C5BE37638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1E646-6A06-4CA4-8639-CFA6F8D7E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F98A2-99F6-4446-928D-9DB9C6F43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88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stories.ssgreatbritain.org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561BCFF0-DB9F-4C53-ADFE-1A6E83926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56" r="6347" b="-156"/>
          <a:stretch/>
        </p:blipFill>
        <p:spPr>
          <a:xfrm>
            <a:off x="5092700" y="0"/>
            <a:ext cx="7105522" cy="6868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4BE94-B800-4D4F-AB11-F760B0AEA8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24167" r="26591" b="24167"/>
          <a:stretch/>
        </p:blipFill>
        <p:spPr>
          <a:xfrm>
            <a:off x="1822190" y="554356"/>
            <a:ext cx="1377744" cy="1085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47200-2F16-41DC-B8E3-D25EF5933055}"/>
              </a:ext>
            </a:extLst>
          </p:cNvPr>
          <p:cNvSpPr txBox="1"/>
          <p:nvPr/>
        </p:nvSpPr>
        <p:spPr>
          <a:xfrm>
            <a:off x="286022" y="5217793"/>
            <a:ext cx="445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63312"/>
                </a:solidFill>
                <a:effectLst/>
                <a:uLnTx/>
                <a:uFillTx/>
                <a:latin typeface="Aptos" panose="020B0004020202020204" pitchFamily="34" charset="0"/>
              </a:rPr>
              <a:t>Mannequin Map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765CC5-558C-0F40-0D0C-2B7680EF516E}"/>
              </a:ext>
            </a:extLst>
          </p:cNvPr>
          <p:cNvGrpSpPr/>
          <p:nvPr/>
        </p:nvGrpSpPr>
        <p:grpSpPr>
          <a:xfrm>
            <a:off x="67111" y="2080066"/>
            <a:ext cx="4915949" cy="2196822"/>
            <a:chOff x="67111" y="2185643"/>
            <a:chExt cx="4915949" cy="21968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9F2F35-2D31-3737-53DD-AEE1F9313BD4}"/>
                </a:ext>
              </a:extLst>
            </p:cNvPr>
            <p:cNvSpPr txBox="1"/>
            <p:nvPr/>
          </p:nvSpPr>
          <p:spPr>
            <a:xfrm>
              <a:off x="67111" y="21856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Preparing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02D88B-AFF9-CFB0-B09D-689F76943828}"/>
                </a:ext>
              </a:extLst>
            </p:cNvPr>
            <p:cNvSpPr txBox="1"/>
            <p:nvPr/>
          </p:nvSpPr>
          <p:spPr>
            <a:xfrm>
              <a:off x="67111" y="28222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for your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C312F7-130A-AA3A-DD1E-87330FF45F8F}"/>
                </a:ext>
              </a:extLst>
            </p:cNvPr>
            <p:cNvSpPr txBox="1"/>
            <p:nvPr/>
          </p:nvSpPr>
          <p:spPr>
            <a:xfrm>
              <a:off x="67111" y="3520691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visit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927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CB38EC-F7C0-486F-B258-B0FE3EABE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48155" r="13128" b="32946"/>
          <a:stretch/>
        </p:blipFill>
        <p:spPr>
          <a:xfrm>
            <a:off x="71021" y="1926454"/>
            <a:ext cx="12011488" cy="26277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17A9AE7-3B4F-4F21-BF61-6C1A10A1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31" y="143535"/>
            <a:ext cx="3225800" cy="789420"/>
          </a:xfrm>
        </p:spPr>
        <p:txBody>
          <a:bodyPr>
            <a:norm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Lower Deck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581D8-C139-44C9-B803-9980E93C04F4}"/>
              </a:ext>
            </a:extLst>
          </p:cNvPr>
          <p:cNvSpPr txBox="1"/>
          <p:nvPr/>
        </p:nvSpPr>
        <p:spPr>
          <a:xfrm>
            <a:off x="505386" y="5482543"/>
            <a:ext cx="1025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The numbers show which spaces the mannequins are in. Pictures and information on each one can be found on the following page.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D9056-0B10-4896-94DA-2B0D92A1C7EF}"/>
              </a:ext>
            </a:extLst>
          </p:cNvPr>
          <p:cNvSpPr txBox="1"/>
          <p:nvPr/>
        </p:nvSpPr>
        <p:spPr>
          <a:xfrm>
            <a:off x="8998998" y="3429000"/>
            <a:ext cx="2959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A5734-04E8-40E2-8A3E-EB38BB700066}"/>
              </a:ext>
            </a:extLst>
          </p:cNvPr>
          <p:cNvSpPr txBox="1"/>
          <p:nvPr/>
        </p:nvSpPr>
        <p:spPr>
          <a:xfrm>
            <a:off x="6184776" y="3544416"/>
            <a:ext cx="2959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50654-2815-4631-A40F-FA90128DC07F}"/>
              </a:ext>
            </a:extLst>
          </p:cNvPr>
          <p:cNvSpPr txBox="1"/>
          <p:nvPr/>
        </p:nvSpPr>
        <p:spPr>
          <a:xfrm>
            <a:off x="3078109" y="3198168"/>
            <a:ext cx="2959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86716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0EB8F-80D6-4622-96FD-0A2B5A2F1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83" y="178695"/>
            <a:ext cx="10515600" cy="744584"/>
          </a:xfrm>
        </p:spPr>
        <p:txBody>
          <a:bodyPr/>
          <a:lstStyle/>
          <a:p>
            <a:r>
              <a:rPr lang="en-GB" b="1" dirty="0">
                <a:latin typeface="Aptos" panose="020B0004020202020204" pitchFamily="34" charset="0"/>
              </a:rPr>
              <a:t>Lower Deck Mannequins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2B6FE-F9A0-492D-B896-CD8BEE831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684" y="843377"/>
            <a:ext cx="3876582" cy="2907437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5ECD3AF-AA1B-4C57-A34D-B7945C918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08" y="843376"/>
            <a:ext cx="3876583" cy="2907438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3D1EE8E0-5BD3-4A33-90FF-FC70470E9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4" y="3871500"/>
            <a:ext cx="3876583" cy="2907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FC0420-8E17-4966-9AB7-CA163C87900D}"/>
              </a:ext>
            </a:extLst>
          </p:cNvPr>
          <p:cNvSpPr txBox="1"/>
          <p:nvPr/>
        </p:nvSpPr>
        <p:spPr>
          <a:xfrm>
            <a:off x="4244267" y="843376"/>
            <a:ext cx="15930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1. Annie Henning and Isambard Kingdom Brunel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8D6682-73EB-4A84-A872-B49CF3A85E3C}"/>
              </a:ext>
            </a:extLst>
          </p:cNvPr>
          <p:cNvSpPr txBox="1"/>
          <p:nvPr/>
        </p:nvSpPr>
        <p:spPr>
          <a:xfrm>
            <a:off x="10086756" y="923279"/>
            <a:ext cx="15930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2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Stokers putting coal into the ship’s furnace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46A72A-FB48-461D-9C7C-6CF8A408DB1B}"/>
              </a:ext>
            </a:extLst>
          </p:cNvPr>
          <p:cNvSpPr txBox="1"/>
          <p:nvPr/>
        </p:nvSpPr>
        <p:spPr>
          <a:xfrm>
            <a:off x="4260349" y="3871500"/>
            <a:ext cx="2134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3. Crimean War soldiers looking after their horses</a:t>
            </a:r>
          </a:p>
        </p:txBody>
      </p:sp>
    </p:spTree>
    <p:extLst>
      <p:ext uri="{BB962C8B-B14F-4D97-AF65-F5344CB8AC3E}">
        <p14:creationId xmlns:p14="http://schemas.microsoft.com/office/powerpoint/2010/main" val="3408875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BCE9B-6F2F-4218-845D-970091910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93" y="304306"/>
            <a:ext cx="10515600" cy="753461"/>
          </a:xfrm>
        </p:spPr>
        <p:txBody>
          <a:bodyPr/>
          <a:lstStyle/>
          <a:p>
            <a:r>
              <a:rPr lang="en-GB" b="1" dirty="0">
                <a:latin typeface="Aptos" panose="020B0004020202020204" pitchFamily="34" charset="0"/>
              </a:rPr>
              <a:t>Being Brunel Mannequins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A11728B-3754-4B8A-BA1D-B86254395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" y="3180703"/>
            <a:ext cx="5387976" cy="130104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20C390A-A80D-40E3-AC51-9B726E721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6" y="1259487"/>
            <a:ext cx="5421277" cy="1301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D84F5E-95AA-414B-B471-F50ADA4AAD9E}"/>
              </a:ext>
            </a:extLst>
          </p:cNvPr>
          <p:cNvSpPr txBox="1"/>
          <p:nvPr/>
        </p:nvSpPr>
        <p:spPr>
          <a:xfrm>
            <a:off x="6096000" y="1586842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There are no mannequins on the ground floor of Being Brunel.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71B3BC-65CF-48C7-91D7-7D84188984FC}"/>
              </a:ext>
            </a:extLst>
          </p:cNvPr>
          <p:cNvSpPr txBox="1"/>
          <p:nvPr/>
        </p:nvSpPr>
        <p:spPr>
          <a:xfrm>
            <a:off x="2533648" y="2442039"/>
            <a:ext cx="157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Ground Floor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CFEF3-B0D5-47EA-AEE6-B96E188BB7E5}"/>
              </a:ext>
            </a:extLst>
          </p:cNvPr>
          <p:cNvSpPr txBox="1"/>
          <p:nvPr/>
        </p:nvSpPr>
        <p:spPr>
          <a:xfrm>
            <a:off x="2690902" y="4498799"/>
            <a:ext cx="125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First Floor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CCECE-1B9D-43EB-9645-34122952E3CA}"/>
              </a:ext>
            </a:extLst>
          </p:cNvPr>
          <p:cNvSpPr txBox="1"/>
          <p:nvPr/>
        </p:nvSpPr>
        <p:spPr>
          <a:xfrm>
            <a:off x="5299969" y="3388622"/>
            <a:ext cx="2840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ighlight>
                  <a:srgbClr val="FFFF00"/>
                </a:highlight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D65A66-A437-46A3-8271-BC67B211F65F}"/>
              </a:ext>
            </a:extLst>
          </p:cNvPr>
          <p:cNvSpPr txBox="1"/>
          <p:nvPr/>
        </p:nvSpPr>
        <p:spPr>
          <a:xfrm>
            <a:off x="9726966" y="3173178"/>
            <a:ext cx="225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1. William Patterson looking at a ship plan</a:t>
            </a:r>
          </a:p>
        </p:txBody>
      </p:sp>
      <p:pic>
        <p:nvPicPr>
          <p:cNvPr id="15" name="Picture 14" descr="A picture containing floor, indoor, table, window&#10;&#10;Description automatically generated">
            <a:extLst>
              <a:ext uri="{FF2B5EF4-FFF2-40B4-BE49-F238E27FC236}">
                <a16:creationId xmlns:a16="http://schemas.microsoft.com/office/drawing/2014/main" id="{76BB15DA-5A5D-448B-9B90-8B70CB4FF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263" y="3180703"/>
            <a:ext cx="3722703" cy="279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66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2A0C753-A100-4359-AFA5-1B4BD56B6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478" y="1091214"/>
            <a:ext cx="6234098" cy="4675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292DA5-580E-45B5-83CB-B5278A5C846A}"/>
              </a:ext>
            </a:extLst>
          </p:cNvPr>
          <p:cNvSpPr txBox="1"/>
          <p:nvPr/>
        </p:nvSpPr>
        <p:spPr>
          <a:xfrm>
            <a:off x="5788241" y="736847"/>
            <a:ext cx="58681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ptos" panose="020B0004020202020204" pitchFamily="34" charset="0"/>
                <a:cs typeface="Arial" panose="020B0604020202020204" pitchFamily="34" charset="0"/>
              </a:rPr>
              <a:t>There are lots of mannequins at the SS Great Britain, they represent real people who travelled on the ship in the past. </a:t>
            </a:r>
          </a:p>
          <a:p>
            <a:endParaRPr lang="en-GB" sz="22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GB" sz="2200" dirty="0">
                <a:latin typeface="Aptos" panose="020B0004020202020204" pitchFamily="34" charset="0"/>
                <a:cs typeface="Arial" panose="020B0604020202020204" pitchFamily="34" charset="0"/>
              </a:rPr>
              <a:t>They are made of plastic and cannot move.  </a:t>
            </a:r>
          </a:p>
          <a:p>
            <a:endParaRPr lang="en-GB" sz="22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GB" sz="2200" dirty="0">
                <a:latin typeface="Aptos" panose="020B0004020202020204" pitchFamily="34" charset="0"/>
                <a:cs typeface="Arial" panose="020B0604020202020204" pitchFamily="34" charset="0"/>
              </a:rPr>
              <a:t>These mother and child mannequins are by </a:t>
            </a:r>
            <a:r>
              <a:rPr lang="en-GB" sz="2200" dirty="0">
                <a:latin typeface="Aptos" panose="020B0004020202020204" pitchFamily="34" charset="0"/>
              </a:rPr>
              <a:t>the door to the Dockyard in the Visitor Centre</a:t>
            </a:r>
            <a:r>
              <a:rPr lang="en-GB" sz="2200" dirty="0">
                <a:latin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22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en-GB" sz="2200" dirty="0">
              <a:latin typeface="Aptos" panose="020B0004020202020204" pitchFamily="34" charset="0"/>
            </a:endParaRPr>
          </a:p>
          <a:p>
            <a:endParaRPr lang="en-GB" sz="2200" dirty="0">
              <a:latin typeface="Aptos" panose="020B0004020202020204" pitchFamily="34" charset="0"/>
            </a:endParaRPr>
          </a:p>
          <a:p>
            <a:r>
              <a:rPr lang="en-GB" sz="2200" dirty="0">
                <a:latin typeface="Aptos" panose="020B0004020202020204" pitchFamily="34" charset="0"/>
              </a:rPr>
              <a:t>If you would like to find out more about the people who travelled on the SS Great Britain, you can use the Global Stories Database: </a:t>
            </a:r>
            <a:r>
              <a:rPr lang="en-GB" sz="2200" dirty="0">
                <a:latin typeface="Aptos" panose="020B0004020202020204" pitchFamily="34" charset="0"/>
                <a:hlinkClick r:id="rId3"/>
              </a:rPr>
              <a:t>https://globalstories.ssgreatbritain.org/</a:t>
            </a:r>
            <a:r>
              <a:rPr lang="en-GB" sz="2200" dirty="0">
                <a:latin typeface="Aptos" panose="020B0004020202020204" pitchFamily="34" charset="0"/>
              </a:rPr>
              <a:t> </a:t>
            </a:r>
          </a:p>
          <a:p>
            <a:endParaRPr lang="en-GB" sz="22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0125DD-7872-4892-8BD0-215A7F563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55" y="3994952"/>
            <a:ext cx="328794" cy="22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9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E94E-2FDA-4739-A84C-C29055156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73" y="178053"/>
            <a:ext cx="10515600" cy="744584"/>
          </a:xfrm>
        </p:spPr>
        <p:txBody>
          <a:bodyPr/>
          <a:lstStyle/>
          <a:p>
            <a:r>
              <a:rPr lang="en-GB" b="1" dirty="0">
                <a:latin typeface="Aptos" panose="020B0004020202020204" pitchFamily="34" charset="0"/>
              </a:rPr>
              <a:t>Dockyard Mannequins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BFCEC-5B34-47D3-9644-269AE3F8F6A3}"/>
              </a:ext>
            </a:extLst>
          </p:cNvPr>
          <p:cNvSpPr txBox="1"/>
          <p:nvPr/>
        </p:nvSpPr>
        <p:spPr>
          <a:xfrm>
            <a:off x="7830105" y="5972061"/>
            <a:ext cx="410962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There are no mannequins in the Dockyard Museum or Dry Dock.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CF4BB9-7B1D-4FD4-AF92-F8A3B169C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9" y="1025216"/>
            <a:ext cx="3592498" cy="2694373"/>
          </a:xfrm>
          <a:prstGeom prst="rect">
            <a:avLst/>
          </a:prstGeom>
        </p:spPr>
      </p:pic>
      <p:pic>
        <p:nvPicPr>
          <p:cNvPr id="11" name="Picture 10" descr="A picture containing transport, horse-drawn vehicle, cart, carriage&#10;&#10;Description automatically generated">
            <a:extLst>
              <a:ext uri="{FF2B5EF4-FFF2-40B4-BE49-F238E27FC236}">
                <a16:creationId xmlns:a16="http://schemas.microsoft.com/office/drawing/2014/main" id="{5E70CCFF-BC7A-4689-83F3-867DA217D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9" y="4008377"/>
            <a:ext cx="3592497" cy="2694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2044B6-32C3-4470-9CB3-4F854B68F2D0}"/>
              </a:ext>
            </a:extLst>
          </p:cNvPr>
          <p:cNvSpPr txBox="1"/>
          <p:nvPr/>
        </p:nvSpPr>
        <p:spPr>
          <a:xfrm>
            <a:off x="3952595" y="1025216"/>
            <a:ext cx="7180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Carriage driver, on your right as you exit the Visitor Centre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952C4B-57E4-43A1-BE49-7C6E0AFBAE88}"/>
              </a:ext>
            </a:extLst>
          </p:cNvPr>
          <p:cNvSpPr txBox="1"/>
          <p:nvPr/>
        </p:nvSpPr>
        <p:spPr>
          <a:xfrm>
            <a:off x="3952594" y="4008377"/>
            <a:ext cx="7339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Dock worker loading a barrel onto a cart. On your left near the entrance to the Dockyard Museum</a:t>
            </a:r>
          </a:p>
        </p:txBody>
      </p:sp>
    </p:spTree>
    <p:extLst>
      <p:ext uri="{BB962C8B-B14F-4D97-AF65-F5344CB8AC3E}">
        <p14:creationId xmlns:p14="http://schemas.microsoft.com/office/powerpoint/2010/main" val="269062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857A-63B7-4D84-91EB-C567B44B6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ptos" panose="020B0004020202020204" pitchFamily="34" charset="0"/>
              </a:rPr>
              <a:t>Top Deck</a:t>
            </a:r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3CBF51B-68E1-4BB7-B669-ED94C1AE2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10274" r="13001" b="69537"/>
          <a:stretch/>
        </p:blipFill>
        <p:spPr>
          <a:xfrm>
            <a:off x="152399" y="2136103"/>
            <a:ext cx="11643009" cy="25857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59574-549D-4698-8E73-730CEA332722}"/>
              </a:ext>
            </a:extLst>
          </p:cNvPr>
          <p:cNvSpPr txBox="1"/>
          <p:nvPr/>
        </p:nvSpPr>
        <p:spPr>
          <a:xfrm>
            <a:off x="1154544" y="5357091"/>
            <a:ext cx="6206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There are no mannequins on the top deck of the ship.</a:t>
            </a:r>
          </a:p>
        </p:txBody>
      </p:sp>
    </p:spTree>
    <p:extLst>
      <p:ext uri="{BB962C8B-B14F-4D97-AF65-F5344CB8AC3E}">
        <p14:creationId xmlns:p14="http://schemas.microsoft.com/office/powerpoint/2010/main" val="2957380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21FEB7-DD31-482F-8C9B-FB7A59EA4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31" y="143535"/>
            <a:ext cx="3225800" cy="78942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</a:t>
            </a:r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5B226A85-43A3-4E24-8239-AD2057024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30002" r="12610" b="51743"/>
          <a:stretch/>
        </p:blipFill>
        <p:spPr>
          <a:xfrm>
            <a:off x="-1" y="2038350"/>
            <a:ext cx="12106275" cy="2543175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A308B4D-0A12-491C-9443-113B45C286DA}"/>
              </a:ext>
            </a:extLst>
          </p:cNvPr>
          <p:cNvGrpSpPr/>
          <p:nvPr/>
        </p:nvGrpSpPr>
        <p:grpSpPr>
          <a:xfrm>
            <a:off x="2755685" y="2776950"/>
            <a:ext cx="1648767" cy="1157900"/>
            <a:chOff x="3089060" y="2966765"/>
            <a:chExt cx="1300913" cy="9136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C13A8CA-3723-4A22-9246-B07D729A0854}"/>
                </a:ext>
              </a:extLst>
            </p:cNvPr>
            <p:cNvGrpSpPr/>
            <p:nvPr/>
          </p:nvGrpSpPr>
          <p:grpSpPr>
            <a:xfrm>
              <a:off x="3089060" y="2966765"/>
              <a:ext cx="1300913" cy="913608"/>
              <a:chOff x="3089060" y="2966765"/>
              <a:chExt cx="1300913" cy="91360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2205AA7-AB13-4676-AC60-8B9A10451E2A}"/>
                  </a:ext>
                </a:extLst>
              </p:cNvPr>
              <p:cNvGrpSpPr/>
              <p:nvPr/>
            </p:nvGrpSpPr>
            <p:grpSpPr>
              <a:xfrm>
                <a:off x="3089060" y="2966765"/>
                <a:ext cx="1300913" cy="913608"/>
                <a:chOff x="3346235" y="2966765"/>
                <a:chExt cx="1300913" cy="913608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F1A73F7-6339-4E86-9D8A-5D9E4FE25760}"/>
                    </a:ext>
                  </a:extLst>
                </p:cNvPr>
                <p:cNvSpPr/>
                <p:nvPr/>
              </p:nvSpPr>
              <p:spPr>
                <a:xfrm>
                  <a:off x="3892825" y="3144512"/>
                  <a:ext cx="116803" cy="54846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57E053EE-EB83-4485-8440-25ECE4894C7D}"/>
                    </a:ext>
                  </a:extLst>
                </p:cNvPr>
                <p:cNvGrpSpPr/>
                <p:nvPr/>
              </p:nvGrpSpPr>
              <p:grpSpPr>
                <a:xfrm>
                  <a:off x="3346235" y="2966765"/>
                  <a:ext cx="1300913" cy="913608"/>
                  <a:chOff x="3346235" y="2966765"/>
                  <a:chExt cx="1300913" cy="913608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C1F4F8F6-0923-40D7-9CC1-464965746217}"/>
                      </a:ext>
                    </a:extLst>
                  </p:cNvPr>
                  <p:cNvSpPr/>
                  <p:nvPr/>
                </p:nvSpPr>
                <p:spPr>
                  <a:xfrm>
                    <a:off x="4204015" y="3147240"/>
                    <a:ext cx="117998" cy="54846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12153971-443A-40A9-BD51-B35C00BBDF5C}"/>
                      </a:ext>
                    </a:extLst>
                  </p:cNvPr>
                  <p:cNvSpPr/>
                  <p:nvPr/>
                </p:nvSpPr>
                <p:spPr>
                  <a:xfrm>
                    <a:off x="4328848" y="3695700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D0611092-B8AE-4040-9A10-BC572EF82565}"/>
                      </a:ext>
                    </a:extLst>
                  </p:cNvPr>
                  <p:cNvSpPr/>
                  <p:nvPr/>
                </p:nvSpPr>
                <p:spPr>
                  <a:xfrm>
                    <a:off x="4321415" y="2969388"/>
                    <a:ext cx="117402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2FBE3FE7-85BA-4980-9C98-1E79C4EAD5A0}"/>
                      </a:ext>
                    </a:extLst>
                  </p:cNvPr>
                  <p:cNvSpPr/>
                  <p:nvPr/>
                </p:nvSpPr>
                <p:spPr>
                  <a:xfrm>
                    <a:off x="4204313" y="3695700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354C5B8C-F6DA-4A77-A9AC-EF30982EE183}"/>
                      </a:ext>
                    </a:extLst>
                  </p:cNvPr>
                  <p:cNvSpPr/>
                  <p:nvPr/>
                </p:nvSpPr>
                <p:spPr>
                  <a:xfrm>
                    <a:off x="4204014" y="2966765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043BC7C2-415B-4829-AF31-B4AB27B1E8CA}"/>
                      </a:ext>
                    </a:extLst>
                  </p:cNvPr>
                  <p:cNvSpPr/>
                  <p:nvPr/>
                </p:nvSpPr>
                <p:spPr>
                  <a:xfrm>
                    <a:off x="3892526" y="3695006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A207AE5E-6621-4EC2-B5C9-D46A7A27F383}"/>
                      </a:ext>
                    </a:extLst>
                  </p:cNvPr>
                  <p:cNvSpPr/>
                  <p:nvPr/>
                </p:nvSpPr>
                <p:spPr>
                  <a:xfrm>
                    <a:off x="3892525" y="2970702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9BC239E5-4706-4B77-9B7D-EF39D63A454E}"/>
                      </a:ext>
                    </a:extLst>
                  </p:cNvPr>
                  <p:cNvGrpSpPr/>
                  <p:nvPr/>
                </p:nvGrpSpPr>
                <p:grpSpPr>
                  <a:xfrm>
                    <a:off x="3346235" y="2970702"/>
                    <a:ext cx="1300913" cy="909671"/>
                    <a:chOff x="3346235" y="2970702"/>
                    <a:chExt cx="1300913" cy="909671"/>
                  </a:xfrm>
                </p:grpSpPr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19AF54BE-FA4C-4970-A469-6D65C422E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46235" y="2977627"/>
                      <a:ext cx="117401" cy="90274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ADD9D3B5-5CA2-4362-A88B-FE58EDEDEF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63636" y="2977627"/>
                      <a:ext cx="117401" cy="90274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C7967A6A-42B1-4282-9398-0F241C489D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75423" y="2970702"/>
                      <a:ext cx="117401" cy="90274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8ACDD13F-CDF8-4CBA-970D-072C217992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2825" y="3278306"/>
                      <a:ext cx="429188" cy="2897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7462500E-929B-4E20-BD65-87F46F6F1C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86413" y="3746756"/>
                      <a:ext cx="248846" cy="533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91AC017C-C067-4463-99F8-3DEA33209D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8302" y="3023317"/>
                      <a:ext cx="248846" cy="533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12A117BD-C3B5-4C06-A88C-B60C0F2CAA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80116" y="3745552"/>
                      <a:ext cx="248846" cy="533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D928F55-32F2-449E-8756-09AC40B7BD8A}"/>
                    </a:ext>
                  </a:extLst>
                </p:cNvPr>
                <p:cNvSpPr/>
                <p:nvPr/>
              </p:nvSpPr>
              <p:spPr>
                <a:xfrm>
                  <a:off x="3977430" y="3619101"/>
                  <a:ext cx="248846" cy="53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32C994-DA72-4378-B440-6DD1946513AC}"/>
                  </a:ext>
                </a:extLst>
              </p:cNvPr>
              <p:cNvSpPr/>
              <p:nvPr/>
            </p:nvSpPr>
            <p:spPr>
              <a:xfrm>
                <a:off x="3729780" y="3045135"/>
                <a:ext cx="248846" cy="53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AA0307-3BCA-480A-A348-8A0D647717E3}"/>
                </a:ext>
              </a:extLst>
            </p:cNvPr>
            <p:cNvSpPr/>
            <p:nvPr/>
          </p:nvSpPr>
          <p:spPr>
            <a:xfrm>
              <a:off x="3710730" y="3191401"/>
              <a:ext cx="248846" cy="53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406C368-3597-449E-9CD2-0081CB565622}"/>
              </a:ext>
            </a:extLst>
          </p:cNvPr>
          <p:cNvGrpSpPr/>
          <p:nvPr/>
        </p:nvGrpSpPr>
        <p:grpSpPr>
          <a:xfrm>
            <a:off x="6116354" y="2832286"/>
            <a:ext cx="1227422" cy="1144133"/>
            <a:chOff x="6116354" y="2832286"/>
            <a:chExt cx="1227422" cy="11441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E7FFCE-BCC8-4C65-ACA1-40055479DA15}"/>
                </a:ext>
              </a:extLst>
            </p:cNvPr>
            <p:cNvSpPr/>
            <p:nvPr/>
          </p:nvSpPr>
          <p:spPr>
            <a:xfrm>
              <a:off x="6116354" y="2832286"/>
              <a:ext cx="148414" cy="1144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EF65D54-0795-47E0-9589-69F2791AEFC3}"/>
                </a:ext>
              </a:extLst>
            </p:cNvPr>
            <p:cNvCxnSpPr/>
            <p:nvPr/>
          </p:nvCxnSpPr>
          <p:spPr>
            <a:xfrm>
              <a:off x="6819900" y="2916227"/>
              <a:ext cx="0" cy="2555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36FE47D-A48E-47FE-A7C1-887868B80C82}"/>
                </a:ext>
              </a:extLst>
            </p:cNvPr>
            <p:cNvSpPr/>
            <p:nvPr/>
          </p:nvSpPr>
          <p:spPr>
            <a:xfrm>
              <a:off x="6538968" y="3143220"/>
              <a:ext cx="804808" cy="499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08E95BD-B011-4C35-9709-1C57CEA956E6}"/>
                </a:ext>
              </a:extLst>
            </p:cNvPr>
            <p:cNvCxnSpPr>
              <a:cxnSpLocks/>
            </p:cNvCxnSpPr>
            <p:nvPr/>
          </p:nvCxnSpPr>
          <p:spPr>
            <a:xfrm>
              <a:off x="6810375" y="3661794"/>
              <a:ext cx="0" cy="20532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524A32D-EB9C-47B8-90AD-FEBDFADF1D74}"/>
              </a:ext>
            </a:extLst>
          </p:cNvPr>
          <p:cNvSpPr txBox="1"/>
          <p:nvPr/>
        </p:nvSpPr>
        <p:spPr>
          <a:xfrm>
            <a:off x="3963107" y="2742424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823DFA-144E-4CC4-9BE1-25521DA580A9}"/>
              </a:ext>
            </a:extLst>
          </p:cNvPr>
          <p:cNvSpPr txBox="1"/>
          <p:nvPr/>
        </p:nvSpPr>
        <p:spPr>
          <a:xfrm>
            <a:off x="3799551" y="2947337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72372-FDD1-4CC0-B22B-B3ED08DB7B9C}"/>
              </a:ext>
            </a:extLst>
          </p:cNvPr>
          <p:cNvSpPr txBox="1"/>
          <p:nvPr/>
        </p:nvSpPr>
        <p:spPr>
          <a:xfrm>
            <a:off x="3409751" y="2749507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EB72B8-7D10-4941-8F15-E13BFCF3501D}"/>
              </a:ext>
            </a:extLst>
          </p:cNvPr>
          <p:cNvSpPr txBox="1"/>
          <p:nvPr/>
        </p:nvSpPr>
        <p:spPr>
          <a:xfrm>
            <a:off x="2659015" y="2444469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2ABF2F-1823-4854-8747-C8AF7C923955}"/>
              </a:ext>
            </a:extLst>
          </p:cNvPr>
          <p:cNvSpPr txBox="1"/>
          <p:nvPr/>
        </p:nvSpPr>
        <p:spPr>
          <a:xfrm>
            <a:off x="3619985" y="3493022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24AD0B-8B12-49BE-BE97-6786A0FAB596}"/>
              </a:ext>
            </a:extLst>
          </p:cNvPr>
          <p:cNvSpPr txBox="1"/>
          <p:nvPr/>
        </p:nvSpPr>
        <p:spPr>
          <a:xfrm>
            <a:off x="4893665" y="3191197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B0C57C-8CDC-4386-B42E-4EA2BA815916}"/>
              </a:ext>
            </a:extLst>
          </p:cNvPr>
          <p:cNvSpPr txBox="1"/>
          <p:nvPr/>
        </p:nvSpPr>
        <p:spPr>
          <a:xfrm>
            <a:off x="5744282" y="4055753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9EAE4A8-F002-4525-94F1-AF44970405BC}"/>
              </a:ext>
            </a:extLst>
          </p:cNvPr>
          <p:cNvSpPr txBox="1"/>
          <p:nvPr/>
        </p:nvSpPr>
        <p:spPr>
          <a:xfrm>
            <a:off x="5926388" y="4048140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A52325-1D77-4E6C-A753-429747BA057B}"/>
              </a:ext>
            </a:extLst>
          </p:cNvPr>
          <p:cNvSpPr txBox="1"/>
          <p:nvPr/>
        </p:nvSpPr>
        <p:spPr>
          <a:xfrm>
            <a:off x="7582607" y="4082699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92A3A7-3D34-4595-B520-789CAAE8CFD4}"/>
              </a:ext>
            </a:extLst>
          </p:cNvPr>
          <p:cNvSpPr txBox="1"/>
          <p:nvPr/>
        </p:nvSpPr>
        <p:spPr>
          <a:xfrm>
            <a:off x="10079782" y="3797780"/>
            <a:ext cx="31361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39FBDC-9968-47D7-8822-50B7A9A1C2E3}"/>
              </a:ext>
            </a:extLst>
          </p:cNvPr>
          <p:cNvSpPr txBox="1"/>
          <p:nvPr/>
        </p:nvSpPr>
        <p:spPr>
          <a:xfrm>
            <a:off x="10084938" y="3967283"/>
            <a:ext cx="3449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636803-B48F-4884-9B1D-8C39C16F0610}"/>
              </a:ext>
            </a:extLst>
          </p:cNvPr>
          <p:cNvSpPr txBox="1"/>
          <p:nvPr/>
        </p:nvSpPr>
        <p:spPr>
          <a:xfrm>
            <a:off x="9610622" y="3985297"/>
            <a:ext cx="3449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C0E6B2-0F4C-4D4F-A9DC-7755134A412C}"/>
              </a:ext>
            </a:extLst>
          </p:cNvPr>
          <p:cNvSpPr txBox="1"/>
          <p:nvPr/>
        </p:nvSpPr>
        <p:spPr>
          <a:xfrm>
            <a:off x="9091378" y="2559885"/>
            <a:ext cx="3449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63EAD7-8E7F-4FCE-8CA7-584188AF317C}"/>
              </a:ext>
            </a:extLst>
          </p:cNvPr>
          <p:cNvSpPr txBox="1"/>
          <p:nvPr/>
        </p:nvSpPr>
        <p:spPr>
          <a:xfrm>
            <a:off x="7483739" y="3221915"/>
            <a:ext cx="3449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11695-F594-4899-9961-EBEFD1B5C828}"/>
              </a:ext>
            </a:extLst>
          </p:cNvPr>
          <p:cNvSpPr txBox="1"/>
          <p:nvPr/>
        </p:nvSpPr>
        <p:spPr>
          <a:xfrm>
            <a:off x="984781" y="5429277"/>
            <a:ext cx="1025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The numbers show which spaces the mannequins are in. Pictures and information on each one can be found on the following pages.</a:t>
            </a:r>
          </a:p>
        </p:txBody>
      </p:sp>
    </p:spTree>
    <p:extLst>
      <p:ext uri="{BB962C8B-B14F-4D97-AF65-F5344CB8AC3E}">
        <p14:creationId xmlns:p14="http://schemas.microsoft.com/office/powerpoint/2010/main" val="1416589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FE3-21D5-46F4-9323-DFECF744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50" y="136931"/>
            <a:ext cx="6553200" cy="7016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 Mannequins</a:t>
            </a:r>
          </a:p>
        </p:txBody>
      </p:sp>
      <p:pic>
        <p:nvPicPr>
          <p:cNvPr id="7" name="Picture 6" descr="A picture containing indoor, wall, person, bathroom&#10;&#10;Description automatically generated">
            <a:extLst>
              <a:ext uri="{FF2B5EF4-FFF2-40B4-BE49-F238E27FC236}">
                <a16:creationId xmlns:a16="http://schemas.microsoft.com/office/drawing/2014/main" id="{E882530A-7C31-4DC9-BFCB-B3A4AD270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0" y="876877"/>
            <a:ext cx="3862989" cy="28972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2CB18-B97C-496D-80EF-1C412B2353CA}"/>
              </a:ext>
            </a:extLst>
          </p:cNvPr>
          <p:cNvSpPr txBox="1"/>
          <p:nvPr/>
        </p:nvSpPr>
        <p:spPr>
          <a:xfrm>
            <a:off x="4216828" y="876876"/>
            <a:ext cx="1787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1</a:t>
            </a:r>
            <a:r>
              <a:rPr lang="en-GB" sz="2000" dirty="0">
                <a:latin typeface="Aptos" panose="020B0004020202020204" pitchFamily="34" charset="0"/>
              </a:rPr>
              <a:t>. Allan Gilmour mending a sock</a:t>
            </a:r>
          </a:p>
        </p:txBody>
      </p:sp>
      <p:pic>
        <p:nvPicPr>
          <p:cNvPr id="9" name="Picture 8" descr="A picture containing person, indoor, bathroom&#10;&#10;Description automatically generated">
            <a:extLst>
              <a:ext uri="{FF2B5EF4-FFF2-40B4-BE49-F238E27FC236}">
                <a16:creationId xmlns:a16="http://schemas.microsoft.com/office/drawing/2014/main" id="{7B2EAF99-0600-4ED6-BE13-4CF664ECB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52" y="876876"/>
            <a:ext cx="3862988" cy="2897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87894-D3DC-4515-A450-48FDE45CF546}"/>
              </a:ext>
            </a:extLst>
          </p:cNvPr>
          <p:cNvSpPr txBox="1"/>
          <p:nvPr/>
        </p:nvSpPr>
        <p:spPr>
          <a:xfrm>
            <a:off x="10204572" y="838606"/>
            <a:ext cx="1787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2</a:t>
            </a:r>
            <a:r>
              <a:rPr lang="en-GB" sz="2000" dirty="0">
                <a:latin typeface="Aptos" panose="020B0004020202020204" pitchFamily="34" charset="0"/>
              </a:rPr>
              <a:t>. Red Nolan cleaning shoes </a:t>
            </a:r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11" name="Picture 10" descr="A picture containing person, indoor, person, standing&#10;&#10;Description automatically generated">
            <a:extLst>
              <a:ext uri="{FF2B5EF4-FFF2-40B4-BE49-F238E27FC236}">
                <a16:creationId xmlns:a16="http://schemas.microsoft.com/office/drawing/2014/main" id="{28CB04C0-E04C-4B05-92E3-20884C74F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14" y="3846040"/>
            <a:ext cx="3862987" cy="2897240"/>
          </a:xfrm>
          <a:prstGeom prst="rect">
            <a:avLst/>
          </a:prstGeom>
        </p:spPr>
      </p:pic>
      <p:pic>
        <p:nvPicPr>
          <p:cNvPr id="12" name="Picture 11" descr="A picture containing indoor, person, kitchen appliance&#10;&#10;Description automatically generated">
            <a:extLst>
              <a:ext uri="{FF2B5EF4-FFF2-40B4-BE49-F238E27FC236}">
                <a16:creationId xmlns:a16="http://schemas.microsoft.com/office/drawing/2014/main" id="{E22649CE-3396-409D-B2D6-808F0DFFD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52" y="3895736"/>
            <a:ext cx="3862987" cy="2897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8D6A-8D55-421B-8552-9A726EC1C89C}"/>
              </a:ext>
            </a:extLst>
          </p:cNvPr>
          <p:cNvSpPr txBox="1"/>
          <p:nvPr/>
        </p:nvSpPr>
        <p:spPr>
          <a:xfrm>
            <a:off x="4102902" y="3895736"/>
            <a:ext cx="1913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3. Midwife, new born baby and mother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202A0-00AF-431E-ACD9-4BB9F93FFF92}"/>
              </a:ext>
            </a:extLst>
          </p:cNvPr>
          <p:cNvSpPr txBox="1"/>
          <p:nvPr/>
        </p:nvSpPr>
        <p:spPr>
          <a:xfrm>
            <a:off x="10204573" y="3895736"/>
            <a:ext cx="1930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4. Daniel Higson looking at a locket of his girlfriend.</a:t>
            </a:r>
          </a:p>
        </p:txBody>
      </p:sp>
    </p:spTree>
    <p:extLst>
      <p:ext uri="{BB962C8B-B14F-4D97-AF65-F5344CB8AC3E}">
        <p14:creationId xmlns:p14="http://schemas.microsoft.com/office/powerpoint/2010/main" val="2905764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FE3-21D5-46F4-9323-DFECF744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447" y="183314"/>
            <a:ext cx="6553200" cy="7016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 Mannequins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530A-7C31-4DC9-BFCB-B3A4AD270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645" y="908762"/>
            <a:ext cx="3820474" cy="2865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2CB18-B97C-496D-80EF-1C412B2353CA}"/>
              </a:ext>
            </a:extLst>
          </p:cNvPr>
          <p:cNvSpPr txBox="1"/>
          <p:nvPr/>
        </p:nvSpPr>
        <p:spPr>
          <a:xfrm>
            <a:off x="4363862" y="978705"/>
            <a:ext cx="2441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5. Two women fighting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2EAF99-0600-4ED6-BE13-4CF664ECB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644" y="3893606"/>
            <a:ext cx="3820475" cy="2865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87894-D3DC-4515-A450-48FDE45CF546}"/>
              </a:ext>
            </a:extLst>
          </p:cNvPr>
          <p:cNvSpPr txBox="1"/>
          <p:nvPr/>
        </p:nvSpPr>
        <p:spPr>
          <a:xfrm>
            <a:off x="4288119" y="3985984"/>
            <a:ext cx="1786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7. Butcher cutting up a porpoise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CB04C0-E04C-4B05-92E3-20884C74F5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/>
          <a:stretch/>
        </p:blipFill>
        <p:spPr>
          <a:xfrm>
            <a:off x="6211411" y="893614"/>
            <a:ext cx="3820473" cy="2789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2649CE-3396-409D-B2D6-808F0DFFD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1412" y="3905350"/>
            <a:ext cx="3820476" cy="28653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8D6A-8D55-421B-8552-9A726EC1C89C}"/>
              </a:ext>
            </a:extLst>
          </p:cNvPr>
          <p:cNvSpPr txBox="1"/>
          <p:nvPr/>
        </p:nvSpPr>
        <p:spPr>
          <a:xfrm>
            <a:off x="10054825" y="980277"/>
            <a:ext cx="2009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6. Cook cutting up fishes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202A0-00AF-431E-ACD9-4BB9F93FFF92}"/>
              </a:ext>
            </a:extLst>
          </p:cNvPr>
          <p:cNvSpPr txBox="1"/>
          <p:nvPr/>
        </p:nvSpPr>
        <p:spPr>
          <a:xfrm>
            <a:off x="10169143" y="3905350"/>
            <a:ext cx="2009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8. Soldiers on their way to the Crimean War</a:t>
            </a:r>
          </a:p>
        </p:txBody>
      </p:sp>
    </p:spTree>
    <p:extLst>
      <p:ext uri="{BB962C8B-B14F-4D97-AF65-F5344CB8AC3E}">
        <p14:creationId xmlns:p14="http://schemas.microsoft.com/office/powerpoint/2010/main" val="1335493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FE3-21D5-46F4-9323-DFECF744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91" y="149884"/>
            <a:ext cx="6553200" cy="7016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 Mannequins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530A-7C31-4DC9-BFCB-B3A4AD270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263" y="802118"/>
            <a:ext cx="3862988" cy="2897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2CB18-B97C-496D-80EF-1C412B2353CA}"/>
              </a:ext>
            </a:extLst>
          </p:cNvPr>
          <p:cNvSpPr txBox="1"/>
          <p:nvPr/>
        </p:nvSpPr>
        <p:spPr>
          <a:xfrm>
            <a:off x="4309251" y="785365"/>
            <a:ext cx="1642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9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Annie Green being seasick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2EAF99-0600-4ED6-BE13-4CF664ECB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930" y="878622"/>
            <a:ext cx="3862987" cy="2897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87894-D3DC-4515-A450-48FDE45CF546}"/>
              </a:ext>
            </a:extLst>
          </p:cNvPr>
          <p:cNvSpPr txBox="1"/>
          <p:nvPr/>
        </p:nvSpPr>
        <p:spPr>
          <a:xfrm>
            <a:off x="9892917" y="878622"/>
            <a:ext cx="2441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10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Barber William Jones, shaving a fellow passenger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CB04C0-E04C-4B05-92E3-20884C74F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263" y="3860798"/>
            <a:ext cx="3862989" cy="2897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2649CE-3396-409D-B2D6-808F0DFFD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930" y="3856706"/>
            <a:ext cx="3875765" cy="29068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8D6A-8D55-421B-8552-9A726EC1C89C}"/>
              </a:ext>
            </a:extLst>
          </p:cNvPr>
          <p:cNvSpPr txBox="1"/>
          <p:nvPr/>
        </p:nvSpPr>
        <p:spPr>
          <a:xfrm>
            <a:off x="4309251" y="3739096"/>
            <a:ext cx="17867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11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Anna-Maria Georgina Bright and child looking out the window. Another child plays on the floor.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202A0-00AF-431E-ACD9-4BB9F93FFF92}"/>
              </a:ext>
            </a:extLst>
          </p:cNvPr>
          <p:cNvSpPr txBox="1"/>
          <p:nvPr/>
        </p:nvSpPr>
        <p:spPr>
          <a:xfrm>
            <a:off x="9905695" y="3818015"/>
            <a:ext cx="1857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12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Robin Bright dying of typhoid fever</a:t>
            </a:r>
          </a:p>
        </p:txBody>
      </p:sp>
    </p:spTree>
    <p:extLst>
      <p:ext uri="{BB962C8B-B14F-4D97-AF65-F5344CB8AC3E}">
        <p14:creationId xmlns:p14="http://schemas.microsoft.com/office/powerpoint/2010/main" val="3256367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FE3-21D5-46F4-9323-DFECF744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35335"/>
            <a:ext cx="6553200" cy="7016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 Mannequins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2EAF99-0600-4ED6-BE13-4CF664ECB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6" y="879387"/>
            <a:ext cx="3862985" cy="2897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87894-D3DC-4515-A450-48FDE45CF546}"/>
              </a:ext>
            </a:extLst>
          </p:cNvPr>
          <p:cNvSpPr txBox="1"/>
          <p:nvPr/>
        </p:nvSpPr>
        <p:spPr>
          <a:xfrm>
            <a:off x="4141015" y="837010"/>
            <a:ext cx="1954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13. </a:t>
            </a: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Surgeon Samuel Archer treating a sailor who has been bitten by a monkey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CB04C0-E04C-4B05-92E3-20884C74F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2507" y="879387"/>
            <a:ext cx="3862986" cy="28972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8D6A-8D55-421B-8552-9A726EC1C89C}"/>
              </a:ext>
            </a:extLst>
          </p:cNvPr>
          <p:cNvSpPr txBox="1"/>
          <p:nvPr/>
        </p:nvSpPr>
        <p:spPr>
          <a:xfrm>
            <a:off x="10054329" y="879387"/>
            <a:ext cx="1954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14. Captain Matthews arguing with the chief engineer about the need for more coal</a:t>
            </a:r>
          </a:p>
        </p:txBody>
      </p:sp>
    </p:spTree>
    <p:extLst>
      <p:ext uri="{BB962C8B-B14F-4D97-AF65-F5344CB8AC3E}">
        <p14:creationId xmlns:p14="http://schemas.microsoft.com/office/powerpoint/2010/main" val="216433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d8f34c-ae54-41a0-823f-4b788c5d9a85">
      <Terms xmlns="http://schemas.microsoft.com/office/infopath/2007/PartnerControls"/>
    </lcf76f155ced4ddcb4097134ff3c332f>
    <TaxCatchAll xmlns="4582e547-f106-4490-9f45-44ba189c9bc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DCD382BEC1EB4F9416069C6299B975" ma:contentTypeVersion="18" ma:contentTypeDescription="Create a new document." ma:contentTypeScope="" ma:versionID="53a251de345290fc49c39fdec10b8a65">
  <xsd:schema xmlns:xsd="http://www.w3.org/2001/XMLSchema" xmlns:xs="http://www.w3.org/2001/XMLSchema" xmlns:p="http://schemas.microsoft.com/office/2006/metadata/properties" xmlns:ns2="19d8f34c-ae54-41a0-823f-4b788c5d9a85" xmlns:ns3="4582e547-f106-4490-9f45-44ba189c9bc8" targetNamespace="http://schemas.microsoft.com/office/2006/metadata/properties" ma:root="true" ma:fieldsID="799975c32b9d2a207d9769faadb1b85f" ns2:_="" ns3:_="">
    <xsd:import namespace="19d8f34c-ae54-41a0-823f-4b788c5d9a85"/>
    <xsd:import namespace="4582e547-f106-4490-9f45-44ba189c9b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8f34c-ae54-41a0-823f-4b788c5d9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159278-506c-4990-9cc6-dcdd761566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2e547-f106-4490-9f45-44ba189c9bc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9a49829-3091-4af4-b158-cd2a99ba8f78}" ma:internalName="TaxCatchAll" ma:showField="CatchAllData" ma:web="4582e547-f106-4490-9f45-44ba189c9b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544E01-198E-426B-825D-C1B857173F51}">
  <ds:schemaRefs>
    <ds:schemaRef ds:uri="http://schemas.microsoft.com/office/2006/metadata/properties"/>
    <ds:schemaRef ds:uri="http://schemas.microsoft.com/office/infopath/2007/PartnerControls"/>
    <ds:schemaRef ds:uri="19d8f34c-ae54-41a0-823f-4b788c5d9a85"/>
    <ds:schemaRef ds:uri="4582e547-f106-4490-9f45-44ba189c9bc8"/>
  </ds:schemaRefs>
</ds:datastoreItem>
</file>

<file path=customXml/itemProps2.xml><?xml version="1.0" encoding="utf-8"?>
<ds:datastoreItem xmlns:ds="http://schemas.openxmlformats.org/officeDocument/2006/customXml" ds:itemID="{888EE33A-16A9-4A69-8412-7C8645F585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d8f34c-ae54-41a0-823f-4b788c5d9a85"/>
    <ds:schemaRef ds:uri="4582e547-f106-4490-9f45-44ba189c9b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A50E01-DB75-44E4-9B5D-CD4876B8D1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424</Words>
  <Application>Microsoft Office PowerPoint</Application>
  <PresentationFormat>Widescreen</PresentationFormat>
  <Paragraphs>68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Dockyard Mannequins </vt:lpstr>
      <vt:lpstr>Top Deck</vt:lpstr>
      <vt:lpstr>Middle Deck</vt:lpstr>
      <vt:lpstr>Middle Deck Mannequins</vt:lpstr>
      <vt:lpstr>Middle Deck Mannequins</vt:lpstr>
      <vt:lpstr>Middle Deck Mannequins</vt:lpstr>
      <vt:lpstr>Middle Deck Mannequins</vt:lpstr>
      <vt:lpstr>Lower Deck</vt:lpstr>
      <vt:lpstr>Lower Deck Mannequins</vt:lpstr>
      <vt:lpstr>Being Brunel Mannequins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Mannequin Map</dc:title>
  <dc:creator>Sarah Trubshawe</dc:creator>
  <cp:lastModifiedBy>Sarah Trubshawe</cp:lastModifiedBy>
  <cp:revision>18</cp:revision>
  <dcterms:created xsi:type="dcterms:W3CDTF">2022-01-11T15:14:17Z</dcterms:created>
  <dcterms:modified xsi:type="dcterms:W3CDTF">2024-08-23T09:31:05Z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0x01010024DCD382BEC1EB4F9416069C6299B975</vt:lpwstr>
  </property>
  <property fmtid="{D5CDD505-2E9C-101B-9397-08002B2CF9AE}" pid="3" name="MediaServiceImageTags">
    <vt:lpwstr/>
  </property>
</Properties>
</file>