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2" r:id="rId7"/>
  </p:sldMasterIdLst>
  <p:notesMasterIdLst>
    <p:notesMasterId r:id="rId30"/>
  </p:notesMasterIdLst>
  <p:sldIdLst>
    <p:sldId id="276" r:id="rId8"/>
    <p:sldId id="277" r:id="rId9"/>
    <p:sldId id="270" r:id="rId10"/>
    <p:sldId id="288" r:id="rId11"/>
    <p:sldId id="261" r:id="rId12"/>
    <p:sldId id="289" r:id="rId13"/>
    <p:sldId id="264" r:id="rId14"/>
    <p:sldId id="293" r:id="rId15"/>
    <p:sldId id="300" r:id="rId16"/>
    <p:sldId id="296" r:id="rId17"/>
    <p:sldId id="266" r:id="rId18"/>
    <p:sldId id="294" r:id="rId19"/>
    <p:sldId id="302" r:id="rId20"/>
    <p:sldId id="298" r:id="rId21"/>
    <p:sldId id="278" r:id="rId22"/>
    <p:sldId id="297" r:id="rId23"/>
    <p:sldId id="304" r:id="rId24"/>
    <p:sldId id="305" r:id="rId25"/>
    <p:sldId id="263" r:id="rId26"/>
    <p:sldId id="301" r:id="rId27"/>
    <p:sldId id="259" r:id="rId28"/>
    <p:sldId id="269" r:id="rId29"/>
  </p:sldIdLst>
  <p:sldSz cx="12192000" cy="6858000"/>
  <p:notesSz cx="9926638" cy="67976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Roberts" initials="RR" lastIdx="2" clrIdx="0">
    <p:extLst>
      <p:ext uri="{19B8F6BF-5375-455C-9EA6-DF929625EA0E}">
        <p15:presenceInfo xmlns:p15="http://schemas.microsoft.com/office/powerpoint/2012/main" userId="S::rachelr@ssgreatbritain.org::b8ce56cf-4766-46e4-9033-4268b3f6e7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rubshawe" userId="14818cdb-af85-4ad3-8ad9-96ec68511293" providerId="ADAL" clId="{8E6D2A84-CB35-43B1-9C40-6049D622417F}"/>
    <pc:docChg chg="delSld modSld">
      <pc:chgData name="Sarah Trubshawe" userId="14818cdb-af85-4ad3-8ad9-96ec68511293" providerId="ADAL" clId="{8E6D2A84-CB35-43B1-9C40-6049D622417F}" dt="2026-02-25T09:08:12.831" v="44" actId="2696"/>
      <pc:docMkLst>
        <pc:docMk/>
      </pc:docMkLst>
      <pc:sldChg chg="modSp mod">
        <pc:chgData name="Sarah Trubshawe" userId="14818cdb-af85-4ad3-8ad9-96ec68511293" providerId="ADAL" clId="{8E6D2A84-CB35-43B1-9C40-6049D622417F}" dt="2026-02-25T09:07:35.230" v="42" actId="20577"/>
        <pc:sldMkLst>
          <pc:docMk/>
          <pc:sldMk cId="0" sldId="264"/>
        </pc:sldMkLst>
        <pc:spChg chg="mod">
          <ac:chgData name="Sarah Trubshawe" userId="14818cdb-af85-4ad3-8ad9-96ec68511293" providerId="ADAL" clId="{8E6D2A84-CB35-43B1-9C40-6049D622417F}" dt="2026-02-25T09:07:35.230" v="42" actId="20577"/>
          <ac:spMkLst>
            <pc:docMk/>
            <pc:sldMk cId="0" sldId="264"/>
            <ac:spMk id="18" creationId="{0C6FC8BC-41BE-4A78-A67A-7474D3AFC2FB}"/>
          </ac:spMkLst>
        </pc:spChg>
      </pc:sldChg>
      <pc:sldChg chg="del">
        <pc:chgData name="Sarah Trubshawe" userId="14818cdb-af85-4ad3-8ad9-96ec68511293" providerId="ADAL" clId="{8E6D2A84-CB35-43B1-9C40-6049D622417F}" dt="2026-02-25T09:08:12.831" v="44" actId="2696"/>
        <pc:sldMkLst>
          <pc:docMk/>
          <pc:sldMk cId="2214867863" sldId="290"/>
        </pc:sldMkLst>
      </pc:sldChg>
      <pc:sldChg chg="del">
        <pc:chgData name="Sarah Trubshawe" userId="14818cdb-af85-4ad3-8ad9-96ec68511293" providerId="ADAL" clId="{8E6D2A84-CB35-43B1-9C40-6049D622417F}" dt="2026-02-25T09:07:43.652" v="43" actId="2696"/>
        <pc:sldMkLst>
          <pc:docMk/>
          <pc:sldMk cId="2190202356"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0113496B-8DAE-4969-AFA9-C71D8087E3E8}" type="datetimeFigureOut">
              <a:rPr lang="en-GB" smtClean="0"/>
              <a:t>25/02/2026</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AF4CE548-3E93-4B44-918C-AA2F72B2897A}" type="slidenum">
              <a:rPr lang="en-GB" smtClean="0"/>
              <a:t>‹#›</a:t>
            </a:fld>
            <a:endParaRPr lang="en-GB"/>
          </a:p>
        </p:txBody>
      </p:sp>
    </p:spTree>
    <p:extLst>
      <p:ext uri="{BB962C8B-B14F-4D97-AF65-F5344CB8AC3E}">
        <p14:creationId xmlns:p14="http://schemas.microsoft.com/office/powerpoint/2010/main" val="1291359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a:t>
            </a:fld>
            <a:endParaRPr lang="en-GB"/>
          </a:p>
        </p:txBody>
      </p:sp>
    </p:spTree>
    <p:extLst>
      <p:ext uri="{BB962C8B-B14F-4D97-AF65-F5344CB8AC3E}">
        <p14:creationId xmlns:p14="http://schemas.microsoft.com/office/powerpoint/2010/main" val="1930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4CE548-3E93-4B44-918C-AA2F72B2897A}" type="slidenum">
              <a:rPr lang="en-GB" smtClean="0"/>
              <a:t>6</a:t>
            </a:fld>
            <a:endParaRPr lang="en-GB"/>
          </a:p>
        </p:txBody>
      </p:sp>
    </p:spTree>
    <p:extLst>
      <p:ext uri="{BB962C8B-B14F-4D97-AF65-F5344CB8AC3E}">
        <p14:creationId xmlns:p14="http://schemas.microsoft.com/office/powerpoint/2010/main" val="413439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13</a:t>
            </a:fld>
            <a:endParaRPr lang="en-GB"/>
          </a:p>
        </p:txBody>
      </p:sp>
    </p:spTree>
    <p:extLst>
      <p:ext uri="{BB962C8B-B14F-4D97-AF65-F5344CB8AC3E}">
        <p14:creationId xmlns:p14="http://schemas.microsoft.com/office/powerpoint/2010/main" val="341467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14</a:t>
            </a:fld>
            <a:endParaRPr lang="en-GB"/>
          </a:p>
        </p:txBody>
      </p:sp>
    </p:spTree>
    <p:extLst>
      <p:ext uri="{BB962C8B-B14F-4D97-AF65-F5344CB8AC3E}">
        <p14:creationId xmlns:p14="http://schemas.microsoft.com/office/powerpoint/2010/main" val="322315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19</a:t>
            </a:fld>
            <a:endParaRPr lang="en-GB"/>
          </a:p>
        </p:txBody>
      </p:sp>
    </p:spTree>
    <p:extLst>
      <p:ext uri="{BB962C8B-B14F-4D97-AF65-F5344CB8AC3E}">
        <p14:creationId xmlns:p14="http://schemas.microsoft.com/office/powerpoint/2010/main" val="31102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5A-D50C-47A2-AAB1-9A2CE07F035B}"/>
              </a:ext>
            </a:extLst>
          </p:cNvPr>
          <p:cNvSpPr>
            <a:spLocks noGrp="1"/>
          </p:cNvSpPr>
          <p:nvPr>
            <p:ph type="dt" sz="half" idx="10"/>
          </p:nvPr>
        </p:nvSpPr>
        <p:spPr/>
        <p:txBody>
          <a:bodyPr/>
          <a:lstStyle>
            <a:lvl1pPr>
              <a:defRPr/>
            </a:lvl1pPr>
          </a:lstStyle>
          <a:p>
            <a:pPr>
              <a:defRPr/>
            </a:pPr>
            <a:fld id="{D2DF25F6-410A-4FCD-86AB-6341573D4949}" type="datetimeFigureOut">
              <a:rPr lang="en-GB"/>
              <a:pPr>
                <a:defRPr/>
              </a:pPr>
              <a:t>25/02/2026</a:t>
            </a:fld>
            <a:endParaRPr lang="en-GB"/>
          </a:p>
        </p:txBody>
      </p:sp>
      <p:sp>
        <p:nvSpPr>
          <p:cNvPr id="5" name="Footer Placeholder 4">
            <a:extLst>
              <a:ext uri="{FF2B5EF4-FFF2-40B4-BE49-F238E27FC236}">
                <a16:creationId xmlns:a16="http://schemas.microsoft.com/office/drawing/2014/main" id="{C8808575-493D-43ED-9AB5-EF981D849E2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6C30D96-F60E-4D68-B7E0-788766D0A66F}"/>
              </a:ext>
            </a:extLst>
          </p:cNvPr>
          <p:cNvSpPr>
            <a:spLocks noGrp="1"/>
          </p:cNvSpPr>
          <p:nvPr>
            <p:ph type="sldNum" sz="quarter" idx="12"/>
          </p:nvPr>
        </p:nvSpPr>
        <p:spPr/>
        <p:txBody>
          <a:bodyPr/>
          <a:lstStyle>
            <a:lvl1pPr>
              <a:defRPr/>
            </a:lvl1pPr>
          </a:lstStyle>
          <a:p>
            <a:pPr>
              <a:defRPr/>
            </a:pPr>
            <a:fld id="{131BBCC1-56EB-463F-BCE6-180A45195B0D}" type="slidenum">
              <a:rPr lang="en-GB" altLang="en-US"/>
              <a:pPr>
                <a:defRPr/>
              </a:pPr>
              <a:t>‹#›</a:t>
            </a:fld>
            <a:endParaRPr lang="en-GB" altLang="en-US"/>
          </a:p>
        </p:txBody>
      </p:sp>
    </p:spTree>
    <p:extLst>
      <p:ext uri="{BB962C8B-B14F-4D97-AF65-F5344CB8AC3E}">
        <p14:creationId xmlns:p14="http://schemas.microsoft.com/office/powerpoint/2010/main" val="40548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0D248-1D21-42B7-910D-54A3530E56D1}"/>
              </a:ext>
            </a:extLst>
          </p:cNvPr>
          <p:cNvSpPr>
            <a:spLocks noGrp="1"/>
          </p:cNvSpPr>
          <p:nvPr>
            <p:ph type="dt" sz="half" idx="10"/>
          </p:nvPr>
        </p:nvSpPr>
        <p:spPr/>
        <p:txBody>
          <a:bodyPr/>
          <a:lstStyle>
            <a:lvl1pPr>
              <a:defRPr/>
            </a:lvl1pPr>
          </a:lstStyle>
          <a:p>
            <a:pPr>
              <a:defRPr/>
            </a:pPr>
            <a:fld id="{39CDB82E-32B2-4DC5-8416-1E2CED3BB840}" type="datetimeFigureOut">
              <a:rPr lang="en-GB"/>
              <a:pPr>
                <a:defRPr/>
              </a:pPr>
              <a:t>25/02/2026</a:t>
            </a:fld>
            <a:endParaRPr lang="en-GB"/>
          </a:p>
        </p:txBody>
      </p:sp>
      <p:sp>
        <p:nvSpPr>
          <p:cNvPr id="5" name="Footer Placeholder 4">
            <a:extLst>
              <a:ext uri="{FF2B5EF4-FFF2-40B4-BE49-F238E27FC236}">
                <a16:creationId xmlns:a16="http://schemas.microsoft.com/office/drawing/2014/main" id="{2C45BEF3-E1EE-4245-8987-722A7789AE6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845112-2A5B-47C1-9C17-EC2DAC54D236}"/>
              </a:ext>
            </a:extLst>
          </p:cNvPr>
          <p:cNvSpPr>
            <a:spLocks noGrp="1"/>
          </p:cNvSpPr>
          <p:nvPr>
            <p:ph type="sldNum" sz="quarter" idx="12"/>
          </p:nvPr>
        </p:nvSpPr>
        <p:spPr/>
        <p:txBody>
          <a:bodyPr/>
          <a:lstStyle>
            <a:lvl1pPr>
              <a:defRPr/>
            </a:lvl1pPr>
          </a:lstStyle>
          <a:p>
            <a:pPr>
              <a:defRPr/>
            </a:pPr>
            <a:fld id="{1FD9BCF9-DB46-4FF3-B2B8-12B24C12AEA3}" type="slidenum">
              <a:rPr lang="en-GB" altLang="en-US"/>
              <a:pPr>
                <a:defRPr/>
              </a:pPr>
              <a:t>‹#›</a:t>
            </a:fld>
            <a:endParaRPr lang="en-GB" altLang="en-US"/>
          </a:p>
        </p:txBody>
      </p:sp>
    </p:spTree>
    <p:extLst>
      <p:ext uri="{BB962C8B-B14F-4D97-AF65-F5344CB8AC3E}">
        <p14:creationId xmlns:p14="http://schemas.microsoft.com/office/powerpoint/2010/main" val="247405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76524-CD35-4131-9E0A-83B9CE4EED35}"/>
              </a:ext>
            </a:extLst>
          </p:cNvPr>
          <p:cNvSpPr>
            <a:spLocks noGrp="1"/>
          </p:cNvSpPr>
          <p:nvPr>
            <p:ph type="dt" sz="half" idx="10"/>
          </p:nvPr>
        </p:nvSpPr>
        <p:spPr/>
        <p:txBody>
          <a:bodyPr/>
          <a:lstStyle>
            <a:lvl1pPr>
              <a:defRPr/>
            </a:lvl1pPr>
          </a:lstStyle>
          <a:p>
            <a:pPr>
              <a:defRPr/>
            </a:pPr>
            <a:fld id="{345E307D-5696-441B-A67A-544C46BF2F36}" type="datetimeFigureOut">
              <a:rPr lang="en-GB"/>
              <a:pPr>
                <a:defRPr/>
              </a:pPr>
              <a:t>25/02/2026</a:t>
            </a:fld>
            <a:endParaRPr lang="en-GB"/>
          </a:p>
        </p:txBody>
      </p:sp>
      <p:sp>
        <p:nvSpPr>
          <p:cNvPr id="5" name="Footer Placeholder 4">
            <a:extLst>
              <a:ext uri="{FF2B5EF4-FFF2-40B4-BE49-F238E27FC236}">
                <a16:creationId xmlns:a16="http://schemas.microsoft.com/office/drawing/2014/main" id="{F43D0DF9-6061-4123-80FC-37E8A1B8DD9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8C1C782-1D0C-452F-A57E-03B0451521CF}"/>
              </a:ext>
            </a:extLst>
          </p:cNvPr>
          <p:cNvSpPr>
            <a:spLocks noGrp="1"/>
          </p:cNvSpPr>
          <p:nvPr>
            <p:ph type="sldNum" sz="quarter" idx="12"/>
          </p:nvPr>
        </p:nvSpPr>
        <p:spPr/>
        <p:txBody>
          <a:bodyPr/>
          <a:lstStyle>
            <a:lvl1pPr>
              <a:defRPr/>
            </a:lvl1pPr>
          </a:lstStyle>
          <a:p>
            <a:pPr>
              <a:defRPr/>
            </a:pPr>
            <a:fld id="{4F91ADFB-4D1E-4D8D-A6DF-214637A68640}" type="slidenum">
              <a:rPr lang="en-GB" altLang="en-US"/>
              <a:pPr>
                <a:defRPr/>
              </a:pPr>
              <a:t>‹#›</a:t>
            </a:fld>
            <a:endParaRPr lang="en-GB" altLang="en-US"/>
          </a:p>
        </p:txBody>
      </p:sp>
    </p:spTree>
    <p:extLst>
      <p:ext uri="{BB962C8B-B14F-4D97-AF65-F5344CB8AC3E}">
        <p14:creationId xmlns:p14="http://schemas.microsoft.com/office/powerpoint/2010/main" val="134598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D4D043-C68C-4510-A592-7805DE6D9307}"/>
              </a:ext>
            </a:extLst>
          </p:cNvPr>
          <p:cNvSpPr>
            <a:spLocks noGrp="1"/>
          </p:cNvSpPr>
          <p:nvPr>
            <p:ph type="dt" sz="half" idx="10"/>
          </p:nvPr>
        </p:nvSpPr>
        <p:spPr/>
        <p:txBody>
          <a:bodyPr/>
          <a:lstStyle>
            <a:lvl1pPr>
              <a:defRPr/>
            </a:lvl1pPr>
          </a:lstStyle>
          <a:p>
            <a:pPr>
              <a:defRPr/>
            </a:pPr>
            <a:fld id="{15206D90-13A8-4004-BF79-EF960F50C13F}" type="datetimeFigureOut">
              <a:rPr lang="en-GB"/>
              <a:pPr>
                <a:defRPr/>
              </a:pPr>
              <a:t>25/02/2026</a:t>
            </a:fld>
            <a:endParaRPr lang="en-GB"/>
          </a:p>
        </p:txBody>
      </p:sp>
      <p:sp>
        <p:nvSpPr>
          <p:cNvPr id="5" name="Footer Placeholder 4">
            <a:extLst>
              <a:ext uri="{FF2B5EF4-FFF2-40B4-BE49-F238E27FC236}">
                <a16:creationId xmlns:a16="http://schemas.microsoft.com/office/drawing/2014/main" id="{52D65B12-E6A2-4770-868F-80E9559D732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BDF8670-8693-4F21-BBEF-54943732F09D}"/>
              </a:ext>
            </a:extLst>
          </p:cNvPr>
          <p:cNvSpPr>
            <a:spLocks noGrp="1"/>
          </p:cNvSpPr>
          <p:nvPr>
            <p:ph type="sldNum" sz="quarter" idx="12"/>
          </p:nvPr>
        </p:nvSpPr>
        <p:spPr/>
        <p:txBody>
          <a:bodyPr/>
          <a:lstStyle>
            <a:lvl1pPr>
              <a:defRPr/>
            </a:lvl1pPr>
          </a:lstStyle>
          <a:p>
            <a:pPr>
              <a:defRPr/>
            </a:pPr>
            <a:fld id="{ACBD49DB-C0B8-42BC-99C8-541246443E91}" type="slidenum">
              <a:rPr lang="en-GB" altLang="en-US"/>
              <a:pPr>
                <a:defRPr/>
              </a:pPr>
              <a:t>‹#›</a:t>
            </a:fld>
            <a:endParaRPr lang="en-GB" altLang="en-US"/>
          </a:p>
        </p:txBody>
      </p:sp>
    </p:spTree>
    <p:extLst>
      <p:ext uri="{BB962C8B-B14F-4D97-AF65-F5344CB8AC3E}">
        <p14:creationId xmlns:p14="http://schemas.microsoft.com/office/powerpoint/2010/main" val="2514876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951D2D-9E1E-4B5C-9702-B4B140F2542C}"/>
              </a:ext>
            </a:extLst>
          </p:cNvPr>
          <p:cNvSpPr>
            <a:spLocks noGrp="1"/>
          </p:cNvSpPr>
          <p:nvPr>
            <p:ph type="dt" sz="half" idx="10"/>
          </p:nvPr>
        </p:nvSpPr>
        <p:spPr/>
        <p:txBody>
          <a:bodyPr/>
          <a:lstStyle>
            <a:lvl1pPr>
              <a:defRPr/>
            </a:lvl1pPr>
          </a:lstStyle>
          <a:p>
            <a:pPr>
              <a:defRPr/>
            </a:pPr>
            <a:fld id="{20910C54-F720-42B5-A623-8311510FF84F}" type="datetimeFigureOut">
              <a:rPr lang="en-GB"/>
              <a:pPr>
                <a:defRPr/>
              </a:pPr>
              <a:t>25/02/2026</a:t>
            </a:fld>
            <a:endParaRPr lang="en-GB"/>
          </a:p>
        </p:txBody>
      </p:sp>
      <p:sp>
        <p:nvSpPr>
          <p:cNvPr id="5" name="Footer Placeholder 4">
            <a:extLst>
              <a:ext uri="{FF2B5EF4-FFF2-40B4-BE49-F238E27FC236}">
                <a16:creationId xmlns:a16="http://schemas.microsoft.com/office/drawing/2014/main" id="{7B95ABE4-CF52-4F4F-804D-76A9627B9C3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3E680A6-FCF3-4C3B-8D2C-FB34C55A65D5}"/>
              </a:ext>
            </a:extLst>
          </p:cNvPr>
          <p:cNvSpPr>
            <a:spLocks noGrp="1"/>
          </p:cNvSpPr>
          <p:nvPr>
            <p:ph type="sldNum" sz="quarter" idx="12"/>
          </p:nvPr>
        </p:nvSpPr>
        <p:spPr/>
        <p:txBody>
          <a:bodyPr/>
          <a:lstStyle>
            <a:lvl1pPr>
              <a:defRPr/>
            </a:lvl1pPr>
          </a:lstStyle>
          <a:p>
            <a:pPr>
              <a:defRPr/>
            </a:pPr>
            <a:fld id="{94E483D3-E981-48BC-AC17-6BE91BF21825}" type="slidenum">
              <a:rPr lang="en-GB" altLang="en-US"/>
              <a:pPr>
                <a:defRPr/>
              </a:pPr>
              <a:t>‹#›</a:t>
            </a:fld>
            <a:endParaRPr lang="en-GB" altLang="en-US"/>
          </a:p>
        </p:txBody>
      </p:sp>
    </p:spTree>
    <p:extLst>
      <p:ext uri="{BB962C8B-B14F-4D97-AF65-F5344CB8AC3E}">
        <p14:creationId xmlns:p14="http://schemas.microsoft.com/office/powerpoint/2010/main" val="114441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5E380-B80B-4E4E-A508-439B11D2CFDA}"/>
              </a:ext>
            </a:extLst>
          </p:cNvPr>
          <p:cNvSpPr>
            <a:spLocks noGrp="1"/>
          </p:cNvSpPr>
          <p:nvPr>
            <p:ph type="dt" sz="half" idx="10"/>
          </p:nvPr>
        </p:nvSpPr>
        <p:spPr/>
        <p:txBody>
          <a:bodyPr/>
          <a:lstStyle>
            <a:lvl1pPr>
              <a:defRPr/>
            </a:lvl1pPr>
          </a:lstStyle>
          <a:p>
            <a:pPr>
              <a:defRPr/>
            </a:pPr>
            <a:fld id="{C6121972-0122-4067-B243-2947E5380FB9}" type="datetimeFigureOut">
              <a:rPr lang="en-GB"/>
              <a:pPr>
                <a:defRPr/>
              </a:pPr>
              <a:t>25/02/2026</a:t>
            </a:fld>
            <a:endParaRPr lang="en-GB"/>
          </a:p>
        </p:txBody>
      </p:sp>
      <p:sp>
        <p:nvSpPr>
          <p:cNvPr id="5" name="Footer Placeholder 4">
            <a:extLst>
              <a:ext uri="{FF2B5EF4-FFF2-40B4-BE49-F238E27FC236}">
                <a16:creationId xmlns:a16="http://schemas.microsoft.com/office/drawing/2014/main" id="{3F81824C-7E3B-4929-9464-D3DF90FED1D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F68CD92-7388-461D-95EC-F58FC5CF5AA6}"/>
              </a:ext>
            </a:extLst>
          </p:cNvPr>
          <p:cNvSpPr>
            <a:spLocks noGrp="1"/>
          </p:cNvSpPr>
          <p:nvPr>
            <p:ph type="sldNum" sz="quarter" idx="12"/>
          </p:nvPr>
        </p:nvSpPr>
        <p:spPr/>
        <p:txBody>
          <a:bodyPr/>
          <a:lstStyle>
            <a:lvl1pPr>
              <a:defRPr/>
            </a:lvl1pPr>
          </a:lstStyle>
          <a:p>
            <a:pPr>
              <a:defRPr/>
            </a:pPr>
            <a:fld id="{02C2B39A-0A40-49F4-8F1C-6C3A40E68DB9}" type="slidenum">
              <a:rPr lang="en-GB" altLang="en-US"/>
              <a:pPr>
                <a:defRPr/>
              </a:pPr>
              <a:t>‹#›</a:t>
            </a:fld>
            <a:endParaRPr lang="en-GB" altLang="en-US"/>
          </a:p>
        </p:txBody>
      </p:sp>
    </p:spTree>
    <p:extLst>
      <p:ext uri="{BB962C8B-B14F-4D97-AF65-F5344CB8AC3E}">
        <p14:creationId xmlns:p14="http://schemas.microsoft.com/office/powerpoint/2010/main" val="55626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B3E0C45-002B-4220-8F25-529C08383C7F}"/>
              </a:ext>
            </a:extLst>
          </p:cNvPr>
          <p:cNvSpPr>
            <a:spLocks noGrp="1"/>
          </p:cNvSpPr>
          <p:nvPr>
            <p:ph type="dt" sz="half" idx="10"/>
          </p:nvPr>
        </p:nvSpPr>
        <p:spPr/>
        <p:txBody>
          <a:bodyPr/>
          <a:lstStyle>
            <a:lvl1pPr>
              <a:defRPr/>
            </a:lvl1pPr>
          </a:lstStyle>
          <a:p>
            <a:pPr>
              <a:defRPr/>
            </a:pPr>
            <a:fld id="{0902256A-FB66-44E8-905D-9C271DE98E0D}" type="datetimeFigureOut">
              <a:rPr lang="en-GB"/>
              <a:pPr>
                <a:defRPr/>
              </a:pPr>
              <a:t>25/02/2026</a:t>
            </a:fld>
            <a:endParaRPr lang="en-GB"/>
          </a:p>
        </p:txBody>
      </p:sp>
      <p:sp>
        <p:nvSpPr>
          <p:cNvPr id="6" name="Footer Placeholder 4">
            <a:extLst>
              <a:ext uri="{FF2B5EF4-FFF2-40B4-BE49-F238E27FC236}">
                <a16:creationId xmlns:a16="http://schemas.microsoft.com/office/drawing/2014/main" id="{971EDC8F-145D-4658-9D11-336626CD683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BC90CAA-8442-47B5-A5E8-33C2742924AC}"/>
              </a:ext>
            </a:extLst>
          </p:cNvPr>
          <p:cNvSpPr>
            <a:spLocks noGrp="1"/>
          </p:cNvSpPr>
          <p:nvPr>
            <p:ph type="sldNum" sz="quarter" idx="12"/>
          </p:nvPr>
        </p:nvSpPr>
        <p:spPr/>
        <p:txBody>
          <a:bodyPr/>
          <a:lstStyle>
            <a:lvl1pPr>
              <a:defRPr/>
            </a:lvl1pPr>
          </a:lstStyle>
          <a:p>
            <a:pPr>
              <a:defRPr/>
            </a:pPr>
            <a:fld id="{E1FF5B3F-0202-420B-9EAD-3D01F9B3AAAB}" type="slidenum">
              <a:rPr lang="en-GB" altLang="en-US"/>
              <a:pPr>
                <a:defRPr/>
              </a:pPr>
              <a:t>‹#›</a:t>
            </a:fld>
            <a:endParaRPr lang="en-GB" altLang="en-US"/>
          </a:p>
        </p:txBody>
      </p:sp>
    </p:spTree>
    <p:extLst>
      <p:ext uri="{BB962C8B-B14F-4D97-AF65-F5344CB8AC3E}">
        <p14:creationId xmlns:p14="http://schemas.microsoft.com/office/powerpoint/2010/main" val="87861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64A1FAF-5F19-4011-AFB6-3121BAD989EB}"/>
              </a:ext>
            </a:extLst>
          </p:cNvPr>
          <p:cNvSpPr>
            <a:spLocks noGrp="1"/>
          </p:cNvSpPr>
          <p:nvPr>
            <p:ph type="dt" sz="half" idx="10"/>
          </p:nvPr>
        </p:nvSpPr>
        <p:spPr/>
        <p:txBody>
          <a:bodyPr/>
          <a:lstStyle>
            <a:lvl1pPr>
              <a:defRPr/>
            </a:lvl1pPr>
          </a:lstStyle>
          <a:p>
            <a:pPr>
              <a:defRPr/>
            </a:pPr>
            <a:fld id="{BA03EE6C-E389-49A0-B0DC-A929E1F058CA}" type="datetimeFigureOut">
              <a:rPr lang="en-GB"/>
              <a:pPr>
                <a:defRPr/>
              </a:pPr>
              <a:t>25/02/2026</a:t>
            </a:fld>
            <a:endParaRPr lang="en-GB"/>
          </a:p>
        </p:txBody>
      </p:sp>
      <p:sp>
        <p:nvSpPr>
          <p:cNvPr id="8" name="Footer Placeholder 4">
            <a:extLst>
              <a:ext uri="{FF2B5EF4-FFF2-40B4-BE49-F238E27FC236}">
                <a16:creationId xmlns:a16="http://schemas.microsoft.com/office/drawing/2014/main" id="{31C76A33-7CA8-42B1-9CF3-E6929A62716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28D1C7C-07D2-40A8-A51D-8872BFDE7EB8}"/>
              </a:ext>
            </a:extLst>
          </p:cNvPr>
          <p:cNvSpPr>
            <a:spLocks noGrp="1"/>
          </p:cNvSpPr>
          <p:nvPr>
            <p:ph type="sldNum" sz="quarter" idx="12"/>
          </p:nvPr>
        </p:nvSpPr>
        <p:spPr/>
        <p:txBody>
          <a:bodyPr/>
          <a:lstStyle>
            <a:lvl1pPr>
              <a:defRPr/>
            </a:lvl1pPr>
          </a:lstStyle>
          <a:p>
            <a:pPr>
              <a:defRPr/>
            </a:pPr>
            <a:fld id="{5DF732C0-D9AB-439A-AB56-C0E03226E386}" type="slidenum">
              <a:rPr lang="en-GB" altLang="en-US"/>
              <a:pPr>
                <a:defRPr/>
              </a:pPr>
              <a:t>‹#›</a:t>
            </a:fld>
            <a:endParaRPr lang="en-GB" altLang="en-US"/>
          </a:p>
        </p:txBody>
      </p:sp>
    </p:spTree>
    <p:extLst>
      <p:ext uri="{BB962C8B-B14F-4D97-AF65-F5344CB8AC3E}">
        <p14:creationId xmlns:p14="http://schemas.microsoft.com/office/powerpoint/2010/main" val="1231166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944B14E-6E81-4623-A950-9A789B3BAAE5}"/>
              </a:ext>
            </a:extLst>
          </p:cNvPr>
          <p:cNvSpPr>
            <a:spLocks noGrp="1"/>
          </p:cNvSpPr>
          <p:nvPr>
            <p:ph type="dt" sz="half" idx="10"/>
          </p:nvPr>
        </p:nvSpPr>
        <p:spPr/>
        <p:txBody>
          <a:bodyPr/>
          <a:lstStyle>
            <a:lvl1pPr>
              <a:defRPr/>
            </a:lvl1pPr>
          </a:lstStyle>
          <a:p>
            <a:pPr>
              <a:defRPr/>
            </a:pPr>
            <a:fld id="{5DECD811-54C1-4143-B324-E89200B6C0F2}" type="datetimeFigureOut">
              <a:rPr lang="en-GB"/>
              <a:pPr>
                <a:defRPr/>
              </a:pPr>
              <a:t>25/02/2026</a:t>
            </a:fld>
            <a:endParaRPr lang="en-GB"/>
          </a:p>
        </p:txBody>
      </p:sp>
      <p:sp>
        <p:nvSpPr>
          <p:cNvPr id="4" name="Footer Placeholder 4">
            <a:extLst>
              <a:ext uri="{FF2B5EF4-FFF2-40B4-BE49-F238E27FC236}">
                <a16:creationId xmlns:a16="http://schemas.microsoft.com/office/drawing/2014/main" id="{562D93BA-22AE-4BA8-BBAC-47B247038A5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6964D48-1170-4798-801F-E49E389E329A}"/>
              </a:ext>
            </a:extLst>
          </p:cNvPr>
          <p:cNvSpPr>
            <a:spLocks noGrp="1"/>
          </p:cNvSpPr>
          <p:nvPr>
            <p:ph type="sldNum" sz="quarter" idx="12"/>
          </p:nvPr>
        </p:nvSpPr>
        <p:spPr/>
        <p:txBody>
          <a:bodyPr/>
          <a:lstStyle>
            <a:lvl1pPr>
              <a:defRPr/>
            </a:lvl1pPr>
          </a:lstStyle>
          <a:p>
            <a:pPr>
              <a:defRPr/>
            </a:pPr>
            <a:fld id="{7F91B9C8-3C1C-42ED-A04A-8EF4BCF5DA2E}" type="slidenum">
              <a:rPr lang="en-GB" altLang="en-US"/>
              <a:pPr>
                <a:defRPr/>
              </a:pPr>
              <a:t>‹#›</a:t>
            </a:fld>
            <a:endParaRPr lang="en-GB" altLang="en-US"/>
          </a:p>
        </p:txBody>
      </p:sp>
    </p:spTree>
    <p:extLst>
      <p:ext uri="{BB962C8B-B14F-4D97-AF65-F5344CB8AC3E}">
        <p14:creationId xmlns:p14="http://schemas.microsoft.com/office/powerpoint/2010/main" val="81931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67128F-E5EF-4E55-B011-454874212748}"/>
              </a:ext>
            </a:extLst>
          </p:cNvPr>
          <p:cNvSpPr>
            <a:spLocks noGrp="1"/>
          </p:cNvSpPr>
          <p:nvPr>
            <p:ph type="dt" sz="half" idx="10"/>
          </p:nvPr>
        </p:nvSpPr>
        <p:spPr/>
        <p:txBody>
          <a:bodyPr/>
          <a:lstStyle>
            <a:lvl1pPr>
              <a:defRPr/>
            </a:lvl1pPr>
          </a:lstStyle>
          <a:p>
            <a:pPr>
              <a:defRPr/>
            </a:pPr>
            <a:fld id="{2EEB40FE-8AFB-4AC1-9FDB-02374E069B26}" type="datetimeFigureOut">
              <a:rPr lang="en-GB"/>
              <a:pPr>
                <a:defRPr/>
              </a:pPr>
              <a:t>25/02/2026</a:t>
            </a:fld>
            <a:endParaRPr lang="en-GB"/>
          </a:p>
        </p:txBody>
      </p:sp>
      <p:sp>
        <p:nvSpPr>
          <p:cNvPr id="3" name="Footer Placeholder 4">
            <a:extLst>
              <a:ext uri="{FF2B5EF4-FFF2-40B4-BE49-F238E27FC236}">
                <a16:creationId xmlns:a16="http://schemas.microsoft.com/office/drawing/2014/main" id="{94B5D90D-213B-47CD-8A89-D5A4500E3CD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A6CF006-A401-4F01-8B51-40BC004DD020}"/>
              </a:ext>
            </a:extLst>
          </p:cNvPr>
          <p:cNvSpPr>
            <a:spLocks noGrp="1"/>
          </p:cNvSpPr>
          <p:nvPr>
            <p:ph type="sldNum" sz="quarter" idx="12"/>
          </p:nvPr>
        </p:nvSpPr>
        <p:spPr/>
        <p:txBody>
          <a:bodyPr/>
          <a:lstStyle>
            <a:lvl1pPr>
              <a:defRPr/>
            </a:lvl1pPr>
          </a:lstStyle>
          <a:p>
            <a:pPr>
              <a:defRPr/>
            </a:pPr>
            <a:fld id="{318DBB07-AC3B-4514-B9DF-ECF2428E92A0}" type="slidenum">
              <a:rPr lang="en-GB" altLang="en-US"/>
              <a:pPr>
                <a:defRPr/>
              </a:pPr>
              <a:t>‹#›</a:t>
            </a:fld>
            <a:endParaRPr lang="en-GB" altLang="en-US"/>
          </a:p>
        </p:txBody>
      </p:sp>
    </p:spTree>
    <p:extLst>
      <p:ext uri="{BB962C8B-B14F-4D97-AF65-F5344CB8AC3E}">
        <p14:creationId xmlns:p14="http://schemas.microsoft.com/office/powerpoint/2010/main" val="3729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FD6B4D-F7F0-45E9-8294-A806D741ED8C}"/>
              </a:ext>
            </a:extLst>
          </p:cNvPr>
          <p:cNvSpPr>
            <a:spLocks noGrp="1"/>
          </p:cNvSpPr>
          <p:nvPr>
            <p:ph type="dt" sz="half" idx="10"/>
          </p:nvPr>
        </p:nvSpPr>
        <p:spPr/>
        <p:txBody>
          <a:bodyPr/>
          <a:lstStyle>
            <a:lvl1pPr>
              <a:defRPr/>
            </a:lvl1pPr>
          </a:lstStyle>
          <a:p>
            <a:pPr>
              <a:defRPr/>
            </a:pPr>
            <a:fld id="{F9BF19B8-9766-4A00-A499-155EA0A42266}" type="datetimeFigureOut">
              <a:rPr lang="en-GB"/>
              <a:pPr>
                <a:defRPr/>
              </a:pPr>
              <a:t>25/02/2026</a:t>
            </a:fld>
            <a:endParaRPr lang="en-GB"/>
          </a:p>
        </p:txBody>
      </p:sp>
      <p:sp>
        <p:nvSpPr>
          <p:cNvPr id="6" name="Footer Placeholder 4">
            <a:extLst>
              <a:ext uri="{FF2B5EF4-FFF2-40B4-BE49-F238E27FC236}">
                <a16:creationId xmlns:a16="http://schemas.microsoft.com/office/drawing/2014/main" id="{9DC4C872-2F1A-4D35-ADFA-A7004D9372A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B46E6C7-9B69-41D2-BC06-5F3C0BA6CFE8}"/>
              </a:ext>
            </a:extLst>
          </p:cNvPr>
          <p:cNvSpPr>
            <a:spLocks noGrp="1"/>
          </p:cNvSpPr>
          <p:nvPr>
            <p:ph type="sldNum" sz="quarter" idx="12"/>
          </p:nvPr>
        </p:nvSpPr>
        <p:spPr/>
        <p:txBody>
          <a:bodyPr/>
          <a:lstStyle>
            <a:lvl1pPr>
              <a:defRPr/>
            </a:lvl1pPr>
          </a:lstStyle>
          <a:p>
            <a:pPr>
              <a:defRPr/>
            </a:pPr>
            <a:fld id="{602C0210-A70E-477F-9856-19EF5DDA2A8B}" type="slidenum">
              <a:rPr lang="en-GB" altLang="en-US"/>
              <a:pPr>
                <a:defRPr/>
              </a:pPr>
              <a:t>‹#›</a:t>
            </a:fld>
            <a:endParaRPr lang="en-GB" altLang="en-US"/>
          </a:p>
        </p:txBody>
      </p:sp>
    </p:spTree>
    <p:extLst>
      <p:ext uri="{BB962C8B-B14F-4D97-AF65-F5344CB8AC3E}">
        <p14:creationId xmlns:p14="http://schemas.microsoft.com/office/powerpoint/2010/main" val="158061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5C87B-E3EB-4ACE-A453-BADCB031E096}"/>
              </a:ext>
            </a:extLst>
          </p:cNvPr>
          <p:cNvSpPr>
            <a:spLocks noGrp="1"/>
          </p:cNvSpPr>
          <p:nvPr>
            <p:ph type="dt" sz="half" idx="10"/>
          </p:nvPr>
        </p:nvSpPr>
        <p:spPr/>
        <p:txBody>
          <a:bodyPr/>
          <a:lstStyle>
            <a:lvl1pPr>
              <a:defRPr/>
            </a:lvl1pPr>
          </a:lstStyle>
          <a:p>
            <a:pPr>
              <a:defRPr/>
            </a:pPr>
            <a:fld id="{5EBFCC96-3626-478C-A4F2-640AB622659B}" type="datetimeFigureOut">
              <a:rPr lang="en-GB"/>
              <a:pPr>
                <a:defRPr/>
              </a:pPr>
              <a:t>25/02/2026</a:t>
            </a:fld>
            <a:endParaRPr lang="en-GB"/>
          </a:p>
        </p:txBody>
      </p:sp>
      <p:sp>
        <p:nvSpPr>
          <p:cNvPr id="5" name="Footer Placeholder 4">
            <a:extLst>
              <a:ext uri="{FF2B5EF4-FFF2-40B4-BE49-F238E27FC236}">
                <a16:creationId xmlns:a16="http://schemas.microsoft.com/office/drawing/2014/main" id="{2374F48B-7524-4F25-B323-5ECE4BB30AE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292900D-02F8-49E3-A6F3-11D5B3B06F4F}"/>
              </a:ext>
            </a:extLst>
          </p:cNvPr>
          <p:cNvSpPr>
            <a:spLocks noGrp="1"/>
          </p:cNvSpPr>
          <p:nvPr>
            <p:ph type="sldNum" sz="quarter" idx="12"/>
          </p:nvPr>
        </p:nvSpPr>
        <p:spPr/>
        <p:txBody>
          <a:bodyPr/>
          <a:lstStyle>
            <a:lvl1pPr>
              <a:defRPr/>
            </a:lvl1pPr>
          </a:lstStyle>
          <a:p>
            <a:pPr>
              <a:defRPr/>
            </a:pPr>
            <a:fld id="{2F1491AB-742D-40EE-B438-CB26458F2A51}" type="slidenum">
              <a:rPr lang="en-GB" altLang="en-US"/>
              <a:pPr>
                <a:defRPr/>
              </a:pPr>
              <a:t>‹#›</a:t>
            </a:fld>
            <a:endParaRPr lang="en-GB" altLang="en-US"/>
          </a:p>
        </p:txBody>
      </p:sp>
    </p:spTree>
    <p:extLst>
      <p:ext uri="{BB962C8B-B14F-4D97-AF65-F5344CB8AC3E}">
        <p14:creationId xmlns:p14="http://schemas.microsoft.com/office/powerpoint/2010/main" val="2034432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EA6A77-52AE-4E0D-80E8-CBC857B86081}"/>
              </a:ext>
            </a:extLst>
          </p:cNvPr>
          <p:cNvSpPr>
            <a:spLocks noGrp="1"/>
          </p:cNvSpPr>
          <p:nvPr>
            <p:ph type="dt" sz="half" idx="10"/>
          </p:nvPr>
        </p:nvSpPr>
        <p:spPr/>
        <p:txBody>
          <a:bodyPr/>
          <a:lstStyle>
            <a:lvl1pPr>
              <a:defRPr/>
            </a:lvl1pPr>
          </a:lstStyle>
          <a:p>
            <a:pPr>
              <a:defRPr/>
            </a:pPr>
            <a:fld id="{2C29CBA1-4A97-4AC9-81BE-4D26E8110FED}" type="datetimeFigureOut">
              <a:rPr lang="en-GB"/>
              <a:pPr>
                <a:defRPr/>
              </a:pPr>
              <a:t>25/02/2026</a:t>
            </a:fld>
            <a:endParaRPr lang="en-GB"/>
          </a:p>
        </p:txBody>
      </p:sp>
      <p:sp>
        <p:nvSpPr>
          <p:cNvPr id="6" name="Footer Placeholder 4">
            <a:extLst>
              <a:ext uri="{FF2B5EF4-FFF2-40B4-BE49-F238E27FC236}">
                <a16:creationId xmlns:a16="http://schemas.microsoft.com/office/drawing/2014/main" id="{69909E58-17BB-4759-9308-C77DC611DDB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11FD8A6-85AB-408C-928A-8D5A78FC9322}"/>
              </a:ext>
            </a:extLst>
          </p:cNvPr>
          <p:cNvSpPr>
            <a:spLocks noGrp="1"/>
          </p:cNvSpPr>
          <p:nvPr>
            <p:ph type="sldNum" sz="quarter" idx="12"/>
          </p:nvPr>
        </p:nvSpPr>
        <p:spPr/>
        <p:txBody>
          <a:bodyPr/>
          <a:lstStyle>
            <a:lvl1pPr>
              <a:defRPr/>
            </a:lvl1pPr>
          </a:lstStyle>
          <a:p>
            <a:pPr>
              <a:defRPr/>
            </a:pPr>
            <a:fld id="{00E9C47A-3643-4710-ABBF-8E091549783D}" type="slidenum">
              <a:rPr lang="en-GB" altLang="en-US"/>
              <a:pPr>
                <a:defRPr/>
              </a:pPr>
              <a:t>‹#›</a:t>
            </a:fld>
            <a:endParaRPr lang="en-GB" altLang="en-US"/>
          </a:p>
        </p:txBody>
      </p:sp>
    </p:spTree>
    <p:extLst>
      <p:ext uri="{BB962C8B-B14F-4D97-AF65-F5344CB8AC3E}">
        <p14:creationId xmlns:p14="http://schemas.microsoft.com/office/powerpoint/2010/main" val="3569152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5691D1-46A2-46E4-B8F8-E1A23F7F4558}"/>
              </a:ext>
            </a:extLst>
          </p:cNvPr>
          <p:cNvSpPr>
            <a:spLocks noGrp="1"/>
          </p:cNvSpPr>
          <p:nvPr>
            <p:ph type="dt" sz="half" idx="10"/>
          </p:nvPr>
        </p:nvSpPr>
        <p:spPr/>
        <p:txBody>
          <a:bodyPr/>
          <a:lstStyle>
            <a:lvl1pPr>
              <a:defRPr/>
            </a:lvl1pPr>
          </a:lstStyle>
          <a:p>
            <a:pPr>
              <a:defRPr/>
            </a:pPr>
            <a:fld id="{10920501-EDA1-45CE-89F7-F2336AA98E7C}" type="datetimeFigureOut">
              <a:rPr lang="en-GB"/>
              <a:pPr>
                <a:defRPr/>
              </a:pPr>
              <a:t>25/02/2026</a:t>
            </a:fld>
            <a:endParaRPr lang="en-GB"/>
          </a:p>
        </p:txBody>
      </p:sp>
      <p:sp>
        <p:nvSpPr>
          <p:cNvPr id="5" name="Footer Placeholder 4">
            <a:extLst>
              <a:ext uri="{FF2B5EF4-FFF2-40B4-BE49-F238E27FC236}">
                <a16:creationId xmlns:a16="http://schemas.microsoft.com/office/drawing/2014/main" id="{3F388C9B-BFD2-4E55-9A5F-D6B33C2E006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FE22F22-4F3E-4D93-88B3-312F2D64A7A2}"/>
              </a:ext>
            </a:extLst>
          </p:cNvPr>
          <p:cNvSpPr>
            <a:spLocks noGrp="1"/>
          </p:cNvSpPr>
          <p:nvPr>
            <p:ph type="sldNum" sz="quarter" idx="12"/>
          </p:nvPr>
        </p:nvSpPr>
        <p:spPr/>
        <p:txBody>
          <a:bodyPr/>
          <a:lstStyle>
            <a:lvl1pPr>
              <a:defRPr/>
            </a:lvl1pPr>
          </a:lstStyle>
          <a:p>
            <a:pPr>
              <a:defRPr/>
            </a:pPr>
            <a:fld id="{867A05BA-D599-4828-B5C2-46C852902E8B}" type="slidenum">
              <a:rPr lang="en-GB" altLang="en-US"/>
              <a:pPr>
                <a:defRPr/>
              </a:pPr>
              <a:t>‹#›</a:t>
            </a:fld>
            <a:endParaRPr lang="en-GB" altLang="en-US"/>
          </a:p>
        </p:txBody>
      </p:sp>
    </p:spTree>
    <p:extLst>
      <p:ext uri="{BB962C8B-B14F-4D97-AF65-F5344CB8AC3E}">
        <p14:creationId xmlns:p14="http://schemas.microsoft.com/office/powerpoint/2010/main" val="582709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87F875-8995-4F1B-955E-3A6BA063919A}"/>
              </a:ext>
            </a:extLst>
          </p:cNvPr>
          <p:cNvSpPr>
            <a:spLocks noGrp="1"/>
          </p:cNvSpPr>
          <p:nvPr>
            <p:ph type="dt" sz="half" idx="10"/>
          </p:nvPr>
        </p:nvSpPr>
        <p:spPr/>
        <p:txBody>
          <a:bodyPr/>
          <a:lstStyle>
            <a:lvl1pPr>
              <a:defRPr/>
            </a:lvl1pPr>
          </a:lstStyle>
          <a:p>
            <a:pPr>
              <a:defRPr/>
            </a:pPr>
            <a:fld id="{31D8754C-8D3F-4120-AE87-55501C74C68D}" type="datetimeFigureOut">
              <a:rPr lang="en-GB"/>
              <a:pPr>
                <a:defRPr/>
              </a:pPr>
              <a:t>25/02/2026</a:t>
            </a:fld>
            <a:endParaRPr lang="en-GB"/>
          </a:p>
        </p:txBody>
      </p:sp>
      <p:sp>
        <p:nvSpPr>
          <p:cNvPr id="5" name="Footer Placeholder 4">
            <a:extLst>
              <a:ext uri="{FF2B5EF4-FFF2-40B4-BE49-F238E27FC236}">
                <a16:creationId xmlns:a16="http://schemas.microsoft.com/office/drawing/2014/main" id="{95263A90-5654-4859-A0B7-4B69585384B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CD6E77-5056-4F8D-ACF5-FB276848E2F3}"/>
              </a:ext>
            </a:extLst>
          </p:cNvPr>
          <p:cNvSpPr>
            <a:spLocks noGrp="1"/>
          </p:cNvSpPr>
          <p:nvPr>
            <p:ph type="sldNum" sz="quarter" idx="12"/>
          </p:nvPr>
        </p:nvSpPr>
        <p:spPr/>
        <p:txBody>
          <a:bodyPr/>
          <a:lstStyle>
            <a:lvl1pPr>
              <a:defRPr/>
            </a:lvl1pPr>
          </a:lstStyle>
          <a:p>
            <a:pPr>
              <a:defRPr/>
            </a:pPr>
            <a:fld id="{7578FF95-A55C-4EEA-ABAF-0A3121A08B3C}" type="slidenum">
              <a:rPr lang="en-GB" altLang="en-US"/>
              <a:pPr>
                <a:defRPr/>
              </a:pPr>
              <a:t>‹#›</a:t>
            </a:fld>
            <a:endParaRPr lang="en-GB" altLang="en-US"/>
          </a:p>
        </p:txBody>
      </p:sp>
    </p:spTree>
    <p:extLst>
      <p:ext uri="{BB962C8B-B14F-4D97-AF65-F5344CB8AC3E}">
        <p14:creationId xmlns:p14="http://schemas.microsoft.com/office/powerpoint/2010/main" val="3087259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7B77-C2DA-4C0E-AC9A-4A8BD2BDB0F4}"/>
              </a:ext>
            </a:extLst>
          </p:cNvPr>
          <p:cNvSpPr>
            <a:spLocks noGrp="1"/>
          </p:cNvSpPr>
          <p:nvPr>
            <p:ph type="dt" sz="half" idx="10"/>
          </p:nvPr>
        </p:nvSpPr>
        <p:spPr/>
        <p:txBody>
          <a:bodyPr/>
          <a:lstStyle>
            <a:lvl1pPr>
              <a:defRPr/>
            </a:lvl1pPr>
          </a:lstStyle>
          <a:p>
            <a:pPr>
              <a:defRPr/>
            </a:pPr>
            <a:fld id="{66FACF9F-397E-4075-8EF2-17BDAD10F04F}" type="datetimeFigureOut">
              <a:rPr lang="en-GB"/>
              <a:pPr>
                <a:defRPr/>
              </a:pPr>
              <a:t>25/02/2026</a:t>
            </a:fld>
            <a:endParaRPr lang="en-GB"/>
          </a:p>
        </p:txBody>
      </p:sp>
      <p:sp>
        <p:nvSpPr>
          <p:cNvPr id="5" name="Footer Placeholder 4">
            <a:extLst>
              <a:ext uri="{FF2B5EF4-FFF2-40B4-BE49-F238E27FC236}">
                <a16:creationId xmlns:a16="http://schemas.microsoft.com/office/drawing/2014/main" id="{CD3129FE-D64F-4310-AD04-763DC0C19D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2776540-E2DF-421C-9BFD-BCB12AEAC223}"/>
              </a:ext>
            </a:extLst>
          </p:cNvPr>
          <p:cNvSpPr>
            <a:spLocks noGrp="1"/>
          </p:cNvSpPr>
          <p:nvPr>
            <p:ph type="sldNum" sz="quarter" idx="12"/>
          </p:nvPr>
        </p:nvSpPr>
        <p:spPr/>
        <p:txBody>
          <a:bodyPr/>
          <a:lstStyle>
            <a:lvl1pPr>
              <a:defRPr/>
            </a:lvl1pPr>
          </a:lstStyle>
          <a:p>
            <a:pPr>
              <a:defRPr/>
            </a:pPr>
            <a:fld id="{4BB13920-0CCE-4F90-A229-741769DF6FF6}" type="slidenum">
              <a:rPr lang="en-GB" altLang="en-US"/>
              <a:pPr>
                <a:defRPr/>
              </a:pPr>
              <a:t>‹#›</a:t>
            </a:fld>
            <a:endParaRPr lang="en-GB" altLang="en-US"/>
          </a:p>
        </p:txBody>
      </p:sp>
    </p:spTree>
    <p:extLst>
      <p:ext uri="{BB962C8B-B14F-4D97-AF65-F5344CB8AC3E}">
        <p14:creationId xmlns:p14="http://schemas.microsoft.com/office/powerpoint/2010/main" val="3495005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350EE-3927-41D3-AFE0-EFABD8BD9AE4}"/>
              </a:ext>
            </a:extLst>
          </p:cNvPr>
          <p:cNvSpPr>
            <a:spLocks noGrp="1"/>
          </p:cNvSpPr>
          <p:nvPr>
            <p:ph type="dt" sz="half" idx="10"/>
          </p:nvPr>
        </p:nvSpPr>
        <p:spPr/>
        <p:txBody>
          <a:bodyPr/>
          <a:lstStyle>
            <a:lvl1pPr>
              <a:defRPr/>
            </a:lvl1pPr>
          </a:lstStyle>
          <a:p>
            <a:pPr>
              <a:defRPr/>
            </a:pPr>
            <a:fld id="{C29BF301-6BB3-4CA2-BBA7-61EFB1217BDD}" type="datetimeFigureOut">
              <a:rPr lang="en-GB"/>
              <a:pPr>
                <a:defRPr/>
              </a:pPr>
              <a:t>25/02/2026</a:t>
            </a:fld>
            <a:endParaRPr lang="en-GB"/>
          </a:p>
        </p:txBody>
      </p:sp>
      <p:sp>
        <p:nvSpPr>
          <p:cNvPr id="5" name="Footer Placeholder 4">
            <a:extLst>
              <a:ext uri="{FF2B5EF4-FFF2-40B4-BE49-F238E27FC236}">
                <a16:creationId xmlns:a16="http://schemas.microsoft.com/office/drawing/2014/main" id="{898CA219-FE40-44F0-8E05-EF70F7CE01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0D276E-1129-435C-AD62-13194FC0C9B0}"/>
              </a:ext>
            </a:extLst>
          </p:cNvPr>
          <p:cNvSpPr>
            <a:spLocks noGrp="1"/>
          </p:cNvSpPr>
          <p:nvPr>
            <p:ph type="sldNum" sz="quarter" idx="12"/>
          </p:nvPr>
        </p:nvSpPr>
        <p:spPr/>
        <p:txBody>
          <a:bodyPr/>
          <a:lstStyle>
            <a:lvl1pPr>
              <a:defRPr/>
            </a:lvl1pPr>
          </a:lstStyle>
          <a:p>
            <a:pPr>
              <a:defRPr/>
            </a:pPr>
            <a:fld id="{866E856B-6BE1-4B26-BF42-BB200E5F0432}" type="slidenum">
              <a:rPr lang="en-GB" altLang="en-US"/>
              <a:pPr>
                <a:defRPr/>
              </a:pPr>
              <a:t>‹#›</a:t>
            </a:fld>
            <a:endParaRPr lang="en-GB" altLang="en-US"/>
          </a:p>
        </p:txBody>
      </p:sp>
    </p:spTree>
    <p:extLst>
      <p:ext uri="{BB962C8B-B14F-4D97-AF65-F5344CB8AC3E}">
        <p14:creationId xmlns:p14="http://schemas.microsoft.com/office/powerpoint/2010/main" val="2167944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4FC5B-7F17-4257-8B80-B788ABD90813}"/>
              </a:ext>
            </a:extLst>
          </p:cNvPr>
          <p:cNvSpPr>
            <a:spLocks noGrp="1"/>
          </p:cNvSpPr>
          <p:nvPr>
            <p:ph type="dt" sz="half" idx="10"/>
          </p:nvPr>
        </p:nvSpPr>
        <p:spPr/>
        <p:txBody>
          <a:bodyPr/>
          <a:lstStyle>
            <a:lvl1pPr>
              <a:defRPr/>
            </a:lvl1pPr>
          </a:lstStyle>
          <a:p>
            <a:pPr>
              <a:defRPr/>
            </a:pPr>
            <a:fld id="{203C8A99-5B39-47E7-9EED-09F42E667FDD}" type="datetimeFigureOut">
              <a:rPr lang="en-GB"/>
              <a:pPr>
                <a:defRPr/>
              </a:pPr>
              <a:t>25/02/2026</a:t>
            </a:fld>
            <a:endParaRPr lang="en-GB"/>
          </a:p>
        </p:txBody>
      </p:sp>
      <p:sp>
        <p:nvSpPr>
          <p:cNvPr id="5" name="Footer Placeholder 4">
            <a:extLst>
              <a:ext uri="{FF2B5EF4-FFF2-40B4-BE49-F238E27FC236}">
                <a16:creationId xmlns:a16="http://schemas.microsoft.com/office/drawing/2014/main" id="{C50C6870-FE93-453D-9143-3F4993B3B14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AA127-F7F7-4033-951F-1B939B59BCA3}"/>
              </a:ext>
            </a:extLst>
          </p:cNvPr>
          <p:cNvSpPr>
            <a:spLocks noGrp="1"/>
          </p:cNvSpPr>
          <p:nvPr>
            <p:ph type="sldNum" sz="quarter" idx="12"/>
          </p:nvPr>
        </p:nvSpPr>
        <p:spPr/>
        <p:txBody>
          <a:bodyPr/>
          <a:lstStyle>
            <a:lvl1pPr>
              <a:defRPr/>
            </a:lvl1pPr>
          </a:lstStyle>
          <a:p>
            <a:pPr>
              <a:defRPr/>
            </a:pPr>
            <a:fld id="{CF10C810-4734-453F-9E4F-B49895F77674}" type="slidenum">
              <a:rPr lang="en-GB" altLang="en-US"/>
              <a:pPr>
                <a:defRPr/>
              </a:pPr>
              <a:t>‹#›</a:t>
            </a:fld>
            <a:endParaRPr lang="en-GB" altLang="en-US"/>
          </a:p>
        </p:txBody>
      </p:sp>
    </p:spTree>
    <p:extLst>
      <p:ext uri="{BB962C8B-B14F-4D97-AF65-F5344CB8AC3E}">
        <p14:creationId xmlns:p14="http://schemas.microsoft.com/office/powerpoint/2010/main" val="1259589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BF5BC8-E3A7-4C51-AE6C-55722ADAC4DB}"/>
              </a:ext>
            </a:extLst>
          </p:cNvPr>
          <p:cNvSpPr>
            <a:spLocks noGrp="1"/>
          </p:cNvSpPr>
          <p:nvPr>
            <p:ph type="dt" sz="half" idx="10"/>
          </p:nvPr>
        </p:nvSpPr>
        <p:spPr/>
        <p:txBody>
          <a:bodyPr/>
          <a:lstStyle>
            <a:lvl1pPr>
              <a:defRPr/>
            </a:lvl1pPr>
          </a:lstStyle>
          <a:p>
            <a:pPr>
              <a:defRPr/>
            </a:pPr>
            <a:fld id="{AE771CF9-5A97-45A7-B706-B5214159A992}" type="datetimeFigureOut">
              <a:rPr lang="en-GB"/>
              <a:pPr>
                <a:defRPr/>
              </a:pPr>
              <a:t>25/02/2026</a:t>
            </a:fld>
            <a:endParaRPr lang="en-GB"/>
          </a:p>
        </p:txBody>
      </p:sp>
      <p:sp>
        <p:nvSpPr>
          <p:cNvPr id="6" name="Footer Placeholder 4">
            <a:extLst>
              <a:ext uri="{FF2B5EF4-FFF2-40B4-BE49-F238E27FC236}">
                <a16:creationId xmlns:a16="http://schemas.microsoft.com/office/drawing/2014/main" id="{E81EB0A0-2ED8-4EF6-BA6C-4145CB4C27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FC65BB-4321-4438-BAD8-11F06A990823}"/>
              </a:ext>
            </a:extLst>
          </p:cNvPr>
          <p:cNvSpPr>
            <a:spLocks noGrp="1"/>
          </p:cNvSpPr>
          <p:nvPr>
            <p:ph type="sldNum" sz="quarter" idx="12"/>
          </p:nvPr>
        </p:nvSpPr>
        <p:spPr/>
        <p:txBody>
          <a:bodyPr/>
          <a:lstStyle>
            <a:lvl1pPr>
              <a:defRPr/>
            </a:lvl1pPr>
          </a:lstStyle>
          <a:p>
            <a:pPr>
              <a:defRPr/>
            </a:pPr>
            <a:fld id="{C5C9E099-C3C3-43BB-B209-141D20761A86}" type="slidenum">
              <a:rPr lang="en-GB" altLang="en-US"/>
              <a:pPr>
                <a:defRPr/>
              </a:pPr>
              <a:t>‹#›</a:t>
            </a:fld>
            <a:endParaRPr lang="en-GB" altLang="en-US"/>
          </a:p>
        </p:txBody>
      </p:sp>
    </p:spTree>
    <p:extLst>
      <p:ext uri="{BB962C8B-B14F-4D97-AF65-F5344CB8AC3E}">
        <p14:creationId xmlns:p14="http://schemas.microsoft.com/office/powerpoint/2010/main" val="314683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7CBA5F5-8CAD-49D4-AC4E-7AB210DDD912}"/>
              </a:ext>
            </a:extLst>
          </p:cNvPr>
          <p:cNvSpPr>
            <a:spLocks noGrp="1"/>
          </p:cNvSpPr>
          <p:nvPr>
            <p:ph type="dt" sz="half" idx="10"/>
          </p:nvPr>
        </p:nvSpPr>
        <p:spPr/>
        <p:txBody>
          <a:bodyPr/>
          <a:lstStyle>
            <a:lvl1pPr>
              <a:defRPr/>
            </a:lvl1pPr>
          </a:lstStyle>
          <a:p>
            <a:pPr>
              <a:defRPr/>
            </a:pPr>
            <a:fld id="{ADE34458-1597-41A0-AE0B-FAF9B2942CBA}" type="datetimeFigureOut">
              <a:rPr lang="en-GB"/>
              <a:pPr>
                <a:defRPr/>
              </a:pPr>
              <a:t>25/02/2026</a:t>
            </a:fld>
            <a:endParaRPr lang="en-GB"/>
          </a:p>
        </p:txBody>
      </p:sp>
      <p:sp>
        <p:nvSpPr>
          <p:cNvPr id="8" name="Footer Placeholder 4">
            <a:extLst>
              <a:ext uri="{FF2B5EF4-FFF2-40B4-BE49-F238E27FC236}">
                <a16:creationId xmlns:a16="http://schemas.microsoft.com/office/drawing/2014/main" id="{54601331-471A-4C5C-AB49-6E15AD2A9EF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4E4921-446B-4107-AD4B-0F5BA6FFD67A}"/>
              </a:ext>
            </a:extLst>
          </p:cNvPr>
          <p:cNvSpPr>
            <a:spLocks noGrp="1"/>
          </p:cNvSpPr>
          <p:nvPr>
            <p:ph type="sldNum" sz="quarter" idx="12"/>
          </p:nvPr>
        </p:nvSpPr>
        <p:spPr/>
        <p:txBody>
          <a:bodyPr/>
          <a:lstStyle>
            <a:lvl1pPr>
              <a:defRPr/>
            </a:lvl1pPr>
          </a:lstStyle>
          <a:p>
            <a:pPr>
              <a:defRPr/>
            </a:pPr>
            <a:fld id="{FB1E2D4B-0A29-4B9F-AD68-B5520737A041}" type="slidenum">
              <a:rPr lang="en-GB" altLang="en-US"/>
              <a:pPr>
                <a:defRPr/>
              </a:pPr>
              <a:t>‹#›</a:t>
            </a:fld>
            <a:endParaRPr lang="en-GB" altLang="en-US"/>
          </a:p>
        </p:txBody>
      </p:sp>
    </p:spTree>
    <p:extLst>
      <p:ext uri="{BB962C8B-B14F-4D97-AF65-F5344CB8AC3E}">
        <p14:creationId xmlns:p14="http://schemas.microsoft.com/office/powerpoint/2010/main" val="3825572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3C23BD4-5129-460B-8699-5EF0B7A69337}"/>
              </a:ext>
            </a:extLst>
          </p:cNvPr>
          <p:cNvSpPr>
            <a:spLocks noGrp="1"/>
          </p:cNvSpPr>
          <p:nvPr>
            <p:ph type="dt" sz="half" idx="10"/>
          </p:nvPr>
        </p:nvSpPr>
        <p:spPr/>
        <p:txBody>
          <a:bodyPr/>
          <a:lstStyle>
            <a:lvl1pPr>
              <a:defRPr/>
            </a:lvl1pPr>
          </a:lstStyle>
          <a:p>
            <a:pPr>
              <a:defRPr/>
            </a:pPr>
            <a:fld id="{C776C6B9-80FA-4FB3-B40A-89E36BE39F1C}" type="datetimeFigureOut">
              <a:rPr lang="en-GB"/>
              <a:pPr>
                <a:defRPr/>
              </a:pPr>
              <a:t>25/02/2026</a:t>
            </a:fld>
            <a:endParaRPr lang="en-GB"/>
          </a:p>
        </p:txBody>
      </p:sp>
      <p:sp>
        <p:nvSpPr>
          <p:cNvPr id="4" name="Footer Placeholder 4">
            <a:extLst>
              <a:ext uri="{FF2B5EF4-FFF2-40B4-BE49-F238E27FC236}">
                <a16:creationId xmlns:a16="http://schemas.microsoft.com/office/drawing/2014/main" id="{0EE9B945-DD7B-4A0E-9B75-8B2CCFD0FA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3E371A-BE07-4BC4-8D85-83F9760E42EF}"/>
              </a:ext>
            </a:extLst>
          </p:cNvPr>
          <p:cNvSpPr>
            <a:spLocks noGrp="1"/>
          </p:cNvSpPr>
          <p:nvPr>
            <p:ph type="sldNum" sz="quarter" idx="12"/>
          </p:nvPr>
        </p:nvSpPr>
        <p:spPr/>
        <p:txBody>
          <a:bodyPr/>
          <a:lstStyle>
            <a:lvl1pPr>
              <a:defRPr/>
            </a:lvl1pPr>
          </a:lstStyle>
          <a:p>
            <a:pPr>
              <a:defRPr/>
            </a:pPr>
            <a:fld id="{AD78220E-0FC1-4A01-A779-43A4E7A865E3}" type="slidenum">
              <a:rPr lang="en-GB" altLang="en-US"/>
              <a:pPr>
                <a:defRPr/>
              </a:pPr>
              <a:t>‹#›</a:t>
            </a:fld>
            <a:endParaRPr lang="en-GB" altLang="en-US"/>
          </a:p>
        </p:txBody>
      </p:sp>
    </p:spTree>
    <p:extLst>
      <p:ext uri="{BB962C8B-B14F-4D97-AF65-F5344CB8AC3E}">
        <p14:creationId xmlns:p14="http://schemas.microsoft.com/office/powerpoint/2010/main" val="351802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FB00A71-65F1-427B-B4A6-366B70E4D1A1}"/>
              </a:ext>
            </a:extLst>
          </p:cNvPr>
          <p:cNvSpPr>
            <a:spLocks noGrp="1"/>
          </p:cNvSpPr>
          <p:nvPr>
            <p:ph type="dt" sz="half" idx="10"/>
          </p:nvPr>
        </p:nvSpPr>
        <p:spPr/>
        <p:txBody>
          <a:bodyPr/>
          <a:lstStyle>
            <a:lvl1pPr>
              <a:defRPr/>
            </a:lvl1pPr>
          </a:lstStyle>
          <a:p>
            <a:pPr>
              <a:defRPr/>
            </a:pPr>
            <a:fld id="{663BB19B-D70F-4FBC-AE47-B87C56DDA00E}" type="datetimeFigureOut">
              <a:rPr lang="en-GB"/>
              <a:pPr>
                <a:defRPr/>
              </a:pPr>
              <a:t>25/02/2026</a:t>
            </a:fld>
            <a:endParaRPr lang="en-GB"/>
          </a:p>
        </p:txBody>
      </p:sp>
      <p:sp>
        <p:nvSpPr>
          <p:cNvPr id="3" name="Footer Placeholder 4">
            <a:extLst>
              <a:ext uri="{FF2B5EF4-FFF2-40B4-BE49-F238E27FC236}">
                <a16:creationId xmlns:a16="http://schemas.microsoft.com/office/drawing/2014/main" id="{94E34D26-4C43-4A10-8910-6F97804CB61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F4003F-A4F5-4FB1-88ED-BD8F71C4AEBE}"/>
              </a:ext>
            </a:extLst>
          </p:cNvPr>
          <p:cNvSpPr>
            <a:spLocks noGrp="1"/>
          </p:cNvSpPr>
          <p:nvPr>
            <p:ph type="sldNum" sz="quarter" idx="12"/>
          </p:nvPr>
        </p:nvSpPr>
        <p:spPr/>
        <p:txBody>
          <a:bodyPr/>
          <a:lstStyle>
            <a:lvl1pPr>
              <a:defRPr/>
            </a:lvl1pPr>
          </a:lstStyle>
          <a:p>
            <a:pPr>
              <a:defRPr/>
            </a:pPr>
            <a:fld id="{D5BB0EB0-D52B-4501-A8AE-FD959F4F3A48}" type="slidenum">
              <a:rPr lang="en-GB" altLang="en-US"/>
              <a:pPr>
                <a:defRPr/>
              </a:pPr>
              <a:t>‹#›</a:t>
            </a:fld>
            <a:endParaRPr lang="en-GB" altLang="en-US"/>
          </a:p>
        </p:txBody>
      </p:sp>
    </p:spTree>
    <p:extLst>
      <p:ext uri="{BB962C8B-B14F-4D97-AF65-F5344CB8AC3E}">
        <p14:creationId xmlns:p14="http://schemas.microsoft.com/office/powerpoint/2010/main" val="59822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9BDFA-E04B-432C-8942-014AC235E377}"/>
              </a:ext>
            </a:extLst>
          </p:cNvPr>
          <p:cNvSpPr>
            <a:spLocks noGrp="1"/>
          </p:cNvSpPr>
          <p:nvPr>
            <p:ph type="dt" sz="half" idx="10"/>
          </p:nvPr>
        </p:nvSpPr>
        <p:spPr/>
        <p:txBody>
          <a:bodyPr/>
          <a:lstStyle>
            <a:lvl1pPr>
              <a:defRPr/>
            </a:lvl1pPr>
          </a:lstStyle>
          <a:p>
            <a:pPr>
              <a:defRPr/>
            </a:pPr>
            <a:fld id="{E1CB54A1-BA7F-4315-8B54-ACEB6DF911BA}" type="datetimeFigureOut">
              <a:rPr lang="en-GB"/>
              <a:pPr>
                <a:defRPr/>
              </a:pPr>
              <a:t>25/02/2026</a:t>
            </a:fld>
            <a:endParaRPr lang="en-GB"/>
          </a:p>
        </p:txBody>
      </p:sp>
      <p:sp>
        <p:nvSpPr>
          <p:cNvPr id="5" name="Footer Placeholder 4">
            <a:extLst>
              <a:ext uri="{FF2B5EF4-FFF2-40B4-BE49-F238E27FC236}">
                <a16:creationId xmlns:a16="http://schemas.microsoft.com/office/drawing/2014/main" id="{B763B3BD-C396-4295-B971-BA741946A16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9308F4B-E482-4715-A0F2-194150D41B32}"/>
              </a:ext>
            </a:extLst>
          </p:cNvPr>
          <p:cNvSpPr>
            <a:spLocks noGrp="1"/>
          </p:cNvSpPr>
          <p:nvPr>
            <p:ph type="sldNum" sz="quarter" idx="12"/>
          </p:nvPr>
        </p:nvSpPr>
        <p:spPr/>
        <p:txBody>
          <a:bodyPr/>
          <a:lstStyle>
            <a:lvl1pPr>
              <a:defRPr/>
            </a:lvl1pPr>
          </a:lstStyle>
          <a:p>
            <a:pPr>
              <a:defRPr/>
            </a:pPr>
            <a:fld id="{2D7EB977-FE7B-4F11-8255-E373BE54ACB6}" type="slidenum">
              <a:rPr lang="en-GB" altLang="en-US"/>
              <a:pPr>
                <a:defRPr/>
              </a:pPr>
              <a:t>‹#›</a:t>
            </a:fld>
            <a:endParaRPr lang="en-GB" altLang="en-US"/>
          </a:p>
        </p:txBody>
      </p:sp>
    </p:spTree>
    <p:extLst>
      <p:ext uri="{BB962C8B-B14F-4D97-AF65-F5344CB8AC3E}">
        <p14:creationId xmlns:p14="http://schemas.microsoft.com/office/powerpoint/2010/main" val="3067608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DD5922-FFB6-4313-BEDB-53F1151D348C}"/>
              </a:ext>
            </a:extLst>
          </p:cNvPr>
          <p:cNvSpPr>
            <a:spLocks noGrp="1"/>
          </p:cNvSpPr>
          <p:nvPr>
            <p:ph type="dt" sz="half" idx="10"/>
          </p:nvPr>
        </p:nvSpPr>
        <p:spPr/>
        <p:txBody>
          <a:bodyPr/>
          <a:lstStyle>
            <a:lvl1pPr>
              <a:defRPr/>
            </a:lvl1pPr>
          </a:lstStyle>
          <a:p>
            <a:pPr>
              <a:defRPr/>
            </a:pPr>
            <a:fld id="{70D789E4-0606-4DBC-B08A-5217E8F6D317}" type="datetimeFigureOut">
              <a:rPr lang="en-GB"/>
              <a:pPr>
                <a:defRPr/>
              </a:pPr>
              <a:t>25/02/2026</a:t>
            </a:fld>
            <a:endParaRPr lang="en-GB"/>
          </a:p>
        </p:txBody>
      </p:sp>
      <p:sp>
        <p:nvSpPr>
          <p:cNvPr id="6" name="Footer Placeholder 4">
            <a:extLst>
              <a:ext uri="{FF2B5EF4-FFF2-40B4-BE49-F238E27FC236}">
                <a16:creationId xmlns:a16="http://schemas.microsoft.com/office/drawing/2014/main" id="{DB57B956-9785-4FDD-AA85-61B07E34F2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06A81DA-5A7F-4569-9FC3-14A3FE767073}"/>
              </a:ext>
            </a:extLst>
          </p:cNvPr>
          <p:cNvSpPr>
            <a:spLocks noGrp="1"/>
          </p:cNvSpPr>
          <p:nvPr>
            <p:ph type="sldNum" sz="quarter" idx="12"/>
          </p:nvPr>
        </p:nvSpPr>
        <p:spPr/>
        <p:txBody>
          <a:bodyPr/>
          <a:lstStyle>
            <a:lvl1pPr>
              <a:defRPr/>
            </a:lvl1pPr>
          </a:lstStyle>
          <a:p>
            <a:pPr>
              <a:defRPr/>
            </a:pPr>
            <a:fld id="{65887F2B-6FA8-421A-893A-E1F446C1B850}" type="slidenum">
              <a:rPr lang="en-GB" altLang="en-US"/>
              <a:pPr>
                <a:defRPr/>
              </a:pPr>
              <a:t>‹#›</a:t>
            </a:fld>
            <a:endParaRPr lang="en-GB" altLang="en-US"/>
          </a:p>
        </p:txBody>
      </p:sp>
    </p:spTree>
    <p:extLst>
      <p:ext uri="{BB962C8B-B14F-4D97-AF65-F5344CB8AC3E}">
        <p14:creationId xmlns:p14="http://schemas.microsoft.com/office/powerpoint/2010/main" val="1122822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7477E0-0E10-4989-BAA8-DBA9070E0A15}"/>
              </a:ext>
            </a:extLst>
          </p:cNvPr>
          <p:cNvSpPr>
            <a:spLocks noGrp="1"/>
          </p:cNvSpPr>
          <p:nvPr>
            <p:ph type="dt" sz="half" idx="10"/>
          </p:nvPr>
        </p:nvSpPr>
        <p:spPr/>
        <p:txBody>
          <a:bodyPr/>
          <a:lstStyle>
            <a:lvl1pPr>
              <a:defRPr/>
            </a:lvl1pPr>
          </a:lstStyle>
          <a:p>
            <a:pPr>
              <a:defRPr/>
            </a:pPr>
            <a:fld id="{F067D6CF-AEB0-4ADB-8871-CC46A86758BC}" type="datetimeFigureOut">
              <a:rPr lang="en-GB"/>
              <a:pPr>
                <a:defRPr/>
              </a:pPr>
              <a:t>25/02/2026</a:t>
            </a:fld>
            <a:endParaRPr lang="en-GB"/>
          </a:p>
        </p:txBody>
      </p:sp>
      <p:sp>
        <p:nvSpPr>
          <p:cNvPr id="6" name="Footer Placeholder 4">
            <a:extLst>
              <a:ext uri="{FF2B5EF4-FFF2-40B4-BE49-F238E27FC236}">
                <a16:creationId xmlns:a16="http://schemas.microsoft.com/office/drawing/2014/main" id="{551CC375-5B99-493A-9CB9-5D510829E4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1001A77-4E0E-4345-9DBF-0C9AB9DFD984}"/>
              </a:ext>
            </a:extLst>
          </p:cNvPr>
          <p:cNvSpPr>
            <a:spLocks noGrp="1"/>
          </p:cNvSpPr>
          <p:nvPr>
            <p:ph type="sldNum" sz="quarter" idx="12"/>
          </p:nvPr>
        </p:nvSpPr>
        <p:spPr/>
        <p:txBody>
          <a:bodyPr/>
          <a:lstStyle>
            <a:lvl1pPr>
              <a:defRPr/>
            </a:lvl1pPr>
          </a:lstStyle>
          <a:p>
            <a:pPr>
              <a:defRPr/>
            </a:pPr>
            <a:fld id="{CE0540F4-EB69-42D8-B6A7-27C90330B7C5}" type="slidenum">
              <a:rPr lang="en-GB" altLang="en-US"/>
              <a:pPr>
                <a:defRPr/>
              </a:pPr>
              <a:t>‹#›</a:t>
            </a:fld>
            <a:endParaRPr lang="en-GB" altLang="en-US"/>
          </a:p>
        </p:txBody>
      </p:sp>
    </p:spTree>
    <p:extLst>
      <p:ext uri="{BB962C8B-B14F-4D97-AF65-F5344CB8AC3E}">
        <p14:creationId xmlns:p14="http://schemas.microsoft.com/office/powerpoint/2010/main" val="3217741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DF0A5-808F-482C-97BF-B659F805BF77}"/>
              </a:ext>
            </a:extLst>
          </p:cNvPr>
          <p:cNvSpPr>
            <a:spLocks noGrp="1"/>
          </p:cNvSpPr>
          <p:nvPr>
            <p:ph type="dt" sz="half" idx="10"/>
          </p:nvPr>
        </p:nvSpPr>
        <p:spPr/>
        <p:txBody>
          <a:bodyPr/>
          <a:lstStyle>
            <a:lvl1pPr>
              <a:defRPr/>
            </a:lvl1pPr>
          </a:lstStyle>
          <a:p>
            <a:pPr>
              <a:defRPr/>
            </a:pPr>
            <a:fld id="{33D62E34-B619-4E1D-B519-6C4DA5AD4604}" type="datetimeFigureOut">
              <a:rPr lang="en-GB"/>
              <a:pPr>
                <a:defRPr/>
              </a:pPr>
              <a:t>25/02/2026</a:t>
            </a:fld>
            <a:endParaRPr lang="en-GB"/>
          </a:p>
        </p:txBody>
      </p:sp>
      <p:sp>
        <p:nvSpPr>
          <p:cNvPr id="5" name="Footer Placeholder 4">
            <a:extLst>
              <a:ext uri="{FF2B5EF4-FFF2-40B4-BE49-F238E27FC236}">
                <a16:creationId xmlns:a16="http://schemas.microsoft.com/office/drawing/2014/main" id="{CA3C1950-7AA0-4D24-A5F1-3925719ED2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FD8B1B-1307-47AC-9831-741D09418995}"/>
              </a:ext>
            </a:extLst>
          </p:cNvPr>
          <p:cNvSpPr>
            <a:spLocks noGrp="1"/>
          </p:cNvSpPr>
          <p:nvPr>
            <p:ph type="sldNum" sz="quarter" idx="12"/>
          </p:nvPr>
        </p:nvSpPr>
        <p:spPr/>
        <p:txBody>
          <a:bodyPr/>
          <a:lstStyle>
            <a:lvl1pPr>
              <a:defRPr/>
            </a:lvl1pPr>
          </a:lstStyle>
          <a:p>
            <a:pPr>
              <a:defRPr/>
            </a:pPr>
            <a:fld id="{110DF5A9-FAE5-4398-945C-F8B0ADFFD168}" type="slidenum">
              <a:rPr lang="en-GB" altLang="en-US"/>
              <a:pPr>
                <a:defRPr/>
              </a:pPr>
              <a:t>‹#›</a:t>
            </a:fld>
            <a:endParaRPr lang="en-GB" altLang="en-US"/>
          </a:p>
        </p:txBody>
      </p:sp>
    </p:spTree>
    <p:extLst>
      <p:ext uri="{BB962C8B-B14F-4D97-AF65-F5344CB8AC3E}">
        <p14:creationId xmlns:p14="http://schemas.microsoft.com/office/powerpoint/2010/main" val="4129943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D145A-BA3D-41D0-BEF2-E7E0065AAC49}"/>
              </a:ext>
            </a:extLst>
          </p:cNvPr>
          <p:cNvSpPr>
            <a:spLocks noGrp="1"/>
          </p:cNvSpPr>
          <p:nvPr>
            <p:ph type="dt" sz="half" idx="10"/>
          </p:nvPr>
        </p:nvSpPr>
        <p:spPr/>
        <p:txBody>
          <a:bodyPr/>
          <a:lstStyle>
            <a:lvl1pPr>
              <a:defRPr/>
            </a:lvl1pPr>
          </a:lstStyle>
          <a:p>
            <a:pPr>
              <a:defRPr/>
            </a:pPr>
            <a:fld id="{1E4EA37C-E61D-46CA-9ED7-DF87F82009D8}" type="datetimeFigureOut">
              <a:rPr lang="en-GB"/>
              <a:pPr>
                <a:defRPr/>
              </a:pPr>
              <a:t>25/02/2026</a:t>
            </a:fld>
            <a:endParaRPr lang="en-GB"/>
          </a:p>
        </p:txBody>
      </p:sp>
      <p:sp>
        <p:nvSpPr>
          <p:cNvPr id="5" name="Footer Placeholder 4">
            <a:extLst>
              <a:ext uri="{FF2B5EF4-FFF2-40B4-BE49-F238E27FC236}">
                <a16:creationId xmlns:a16="http://schemas.microsoft.com/office/drawing/2014/main" id="{A2564394-86B6-4475-885C-1CCE1953E1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B04BC2-F257-4798-9EE2-F0622570A04F}"/>
              </a:ext>
            </a:extLst>
          </p:cNvPr>
          <p:cNvSpPr>
            <a:spLocks noGrp="1"/>
          </p:cNvSpPr>
          <p:nvPr>
            <p:ph type="sldNum" sz="quarter" idx="12"/>
          </p:nvPr>
        </p:nvSpPr>
        <p:spPr/>
        <p:txBody>
          <a:bodyPr/>
          <a:lstStyle>
            <a:lvl1pPr>
              <a:defRPr/>
            </a:lvl1pPr>
          </a:lstStyle>
          <a:p>
            <a:pPr>
              <a:defRPr/>
            </a:pPr>
            <a:fld id="{F8B195EC-85D0-4FF5-8E77-8CD0499EFF80}" type="slidenum">
              <a:rPr lang="en-GB" altLang="en-US"/>
              <a:pPr>
                <a:defRPr/>
              </a:pPr>
              <a:t>‹#›</a:t>
            </a:fld>
            <a:endParaRPr lang="en-GB" altLang="en-US"/>
          </a:p>
        </p:txBody>
      </p:sp>
    </p:spTree>
    <p:extLst>
      <p:ext uri="{BB962C8B-B14F-4D97-AF65-F5344CB8AC3E}">
        <p14:creationId xmlns:p14="http://schemas.microsoft.com/office/powerpoint/2010/main" val="46154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DD2DEDE-0D69-41F8-A2A3-A5FC7E1F0A9B}"/>
              </a:ext>
            </a:extLst>
          </p:cNvPr>
          <p:cNvSpPr>
            <a:spLocks noGrp="1"/>
          </p:cNvSpPr>
          <p:nvPr>
            <p:ph type="dt" sz="half" idx="10"/>
          </p:nvPr>
        </p:nvSpPr>
        <p:spPr/>
        <p:txBody>
          <a:bodyPr/>
          <a:lstStyle>
            <a:lvl1pPr>
              <a:defRPr/>
            </a:lvl1pPr>
          </a:lstStyle>
          <a:p>
            <a:pPr>
              <a:defRPr/>
            </a:pPr>
            <a:fld id="{4422FEC2-9161-4794-9988-43835569A138}" type="datetimeFigureOut">
              <a:rPr lang="en-GB"/>
              <a:pPr>
                <a:defRPr/>
              </a:pPr>
              <a:t>25/02/2026</a:t>
            </a:fld>
            <a:endParaRPr lang="en-GB"/>
          </a:p>
        </p:txBody>
      </p:sp>
      <p:sp>
        <p:nvSpPr>
          <p:cNvPr id="6" name="Footer Placeholder 4">
            <a:extLst>
              <a:ext uri="{FF2B5EF4-FFF2-40B4-BE49-F238E27FC236}">
                <a16:creationId xmlns:a16="http://schemas.microsoft.com/office/drawing/2014/main" id="{CA0E8E35-BF6C-4D87-B9A1-C3CEF4E52D4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A3E0CFE-0490-411A-9909-EFCD2A155983}"/>
              </a:ext>
            </a:extLst>
          </p:cNvPr>
          <p:cNvSpPr>
            <a:spLocks noGrp="1"/>
          </p:cNvSpPr>
          <p:nvPr>
            <p:ph type="sldNum" sz="quarter" idx="12"/>
          </p:nvPr>
        </p:nvSpPr>
        <p:spPr/>
        <p:txBody>
          <a:bodyPr/>
          <a:lstStyle>
            <a:lvl1pPr>
              <a:defRPr/>
            </a:lvl1pPr>
          </a:lstStyle>
          <a:p>
            <a:pPr>
              <a:defRPr/>
            </a:pPr>
            <a:fld id="{79185A80-01B2-4177-A536-4F4B8529D76A}" type="slidenum">
              <a:rPr lang="en-GB" altLang="en-US"/>
              <a:pPr>
                <a:defRPr/>
              </a:pPr>
              <a:t>‹#›</a:t>
            </a:fld>
            <a:endParaRPr lang="en-GB" altLang="en-US"/>
          </a:p>
        </p:txBody>
      </p:sp>
    </p:spTree>
    <p:extLst>
      <p:ext uri="{BB962C8B-B14F-4D97-AF65-F5344CB8AC3E}">
        <p14:creationId xmlns:p14="http://schemas.microsoft.com/office/powerpoint/2010/main" val="429084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7BB9C68-1627-4AA0-BECB-89256A9CE513}"/>
              </a:ext>
            </a:extLst>
          </p:cNvPr>
          <p:cNvSpPr>
            <a:spLocks noGrp="1"/>
          </p:cNvSpPr>
          <p:nvPr>
            <p:ph type="dt" sz="half" idx="10"/>
          </p:nvPr>
        </p:nvSpPr>
        <p:spPr/>
        <p:txBody>
          <a:bodyPr/>
          <a:lstStyle>
            <a:lvl1pPr>
              <a:defRPr/>
            </a:lvl1pPr>
          </a:lstStyle>
          <a:p>
            <a:pPr>
              <a:defRPr/>
            </a:pPr>
            <a:fld id="{563118A4-5DCA-4EF9-ACCC-03380054F6E7}" type="datetimeFigureOut">
              <a:rPr lang="en-GB"/>
              <a:pPr>
                <a:defRPr/>
              </a:pPr>
              <a:t>25/02/2026</a:t>
            </a:fld>
            <a:endParaRPr lang="en-GB"/>
          </a:p>
        </p:txBody>
      </p:sp>
      <p:sp>
        <p:nvSpPr>
          <p:cNvPr id="8" name="Footer Placeholder 4">
            <a:extLst>
              <a:ext uri="{FF2B5EF4-FFF2-40B4-BE49-F238E27FC236}">
                <a16:creationId xmlns:a16="http://schemas.microsoft.com/office/drawing/2014/main" id="{0A1F3559-77E2-4340-A939-22CBEF5BED7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D9C0CFA8-0BC2-46C3-A3BB-6CAFADC9FB66}"/>
              </a:ext>
            </a:extLst>
          </p:cNvPr>
          <p:cNvSpPr>
            <a:spLocks noGrp="1"/>
          </p:cNvSpPr>
          <p:nvPr>
            <p:ph type="sldNum" sz="quarter" idx="12"/>
          </p:nvPr>
        </p:nvSpPr>
        <p:spPr/>
        <p:txBody>
          <a:bodyPr/>
          <a:lstStyle>
            <a:lvl1pPr>
              <a:defRPr/>
            </a:lvl1pPr>
          </a:lstStyle>
          <a:p>
            <a:pPr>
              <a:defRPr/>
            </a:pPr>
            <a:fld id="{DEB98E9E-EA1B-4112-A98A-ACAB944CE1EE}" type="slidenum">
              <a:rPr lang="en-GB" altLang="en-US"/>
              <a:pPr>
                <a:defRPr/>
              </a:pPr>
              <a:t>‹#›</a:t>
            </a:fld>
            <a:endParaRPr lang="en-GB" altLang="en-US"/>
          </a:p>
        </p:txBody>
      </p:sp>
    </p:spTree>
    <p:extLst>
      <p:ext uri="{BB962C8B-B14F-4D97-AF65-F5344CB8AC3E}">
        <p14:creationId xmlns:p14="http://schemas.microsoft.com/office/powerpoint/2010/main" val="30975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DBA82F6-4B8E-42AF-810F-CCDEBFC9DB19}"/>
              </a:ext>
            </a:extLst>
          </p:cNvPr>
          <p:cNvSpPr>
            <a:spLocks noGrp="1"/>
          </p:cNvSpPr>
          <p:nvPr>
            <p:ph type="dt" sz="half" idx="10"/>
          </p:nvPr>
        </p:nvSpPr>
        <p:spPr/>
        <p:txBody>
          <a:bodyPr/>
          <a:lstStyle>
            <a:lvl1pPr>
              <a:defRPr/>
            </a:lvl1pPr>
          </a:lstStyle>
          <a:p>
            <a:pPr>
              <a:defRPr/>
            </a:pPr>
            <a:fld id="{3F38747E-CFAD-41D5-BA1E-BF12A83ACA30}" type="datetimeFigureOut">
              <a:rPr lang="en-GB"/>
              <a:pPr>
                <a:defRPr/>
              </a:pPr>
              <a:t>25/02/2026</a:t>
            </a:fld>
            <a:endParaRPr lang="en-GB"/>
          </a:p>
        </p:txBody>
      </p:sp>
      <p:sp>
        <p:nvSpPr>
          <p:cNvPr id="4" name="Footer Placeholder 4">
            <a:extLst>
              <a:ext uri="{FF2B5EF4-FFF2-40B4-BE49-F238E27FC236}">
                <a16:creationId xmlns:a16="http://schemas.microsoft.com/office/drawing/2014/main" id="{7092D44D-A16C-4A63-AAEB-4646CE97F6C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0AB6AF3-0C0C-48BB-8456-B124B554D20D}"/>
              </a:ext>
            </a:extLst>
          </p:cNvPr>
          <p:cNvSpPr>
            <a:spLocks noGrp="1"/>
          </p:cNvSpPr>
          <p:nvPr>
            <p:ph type="sldNum" sz="quarter" idx="12"/>
          </p:nvPr>
        </p:nvSpPr>
        <p:spPr/>
        <p:txBody>
          <a:bodyPr/>
          <a:lstStyle>
            <a:lvl1pPr>
              <a:defRPr/>
            </a:lvl1pPr>
          </a:lstStyle>
          <a:p>
            <a:pPr>
              <a:defRPr/>
            </a:pPr>
            <a:fld id="{4D0A0B34-636C-4ACD-B52B-A0DAA31E23ED}" type="slidenum">
              <a:rPr lang="en-GB" altLang="en-US"/>
              <a:pPr>
                <a:defRPr/>
              </a:pPr>
              <a:t>‹#›</a:t>
            </a:fld>
            <a:endParaRPr lang="en-GB" altLang="en-US"/>
          </a:p>
        </p:txBody>
      </p:sp>
    </p:spTree>
    <p:extLst>
      <p:ext uri="{BB962C8B-B14F-4D97-AF65-F5344CB8AC3E}">
        <p14:creationId xmlns:p14="http://schemas.microsoft.com/office/powerpoint/2010/main" val="184974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F414967-DFE2-40D2-A96E-697FDE116C9C}"/>
              </a:ext>
            </a:extLst>
          </p:cNvPr>
          <p:cNvSpPr>
            <a:spLocks noGrp="1"/>
          </p:cNvSpPr>
          <p:nvPr>
            <p:ph type="dt" sz="half" idx="10"/>
          </p:nvPr>
        </p:nvSpPr>
        <p:spPr/>
        <p:txBody>
          <a:bodyPr/>
          <a:lstStyle>
            <a:lvl1pPr>
              <a:defRPr/>
            </a:lvl1pPr>
          </a:lstStyle>
          <a:p>
            <a:pPr>
              <a:defRPr/>
            </a:pPr>
            <a:fld id="{F9A363D1-043E-4406-B282-5CB05824DDE2}" type="datetimeFigureOut">
              <a:rPr lang="en-GB"/>
              <a:pPr>
                <a:defRPr/>
              </a:pPr>
              <a:t>25/02/2026</a:t>
            </a:fld>
            <a:endParaRPr lang="en-GB"/>
          </a:p>
        </p:txBody>
      </p:sp>
      <p:sp>
        <p:nvSpPr>
          <p:cNvPr id="3" name="Footer Placeholder 4">
            <a:extLst>
              <a:ext uri="{FF2B5EF4-FFF2-40B4-BE49-F238E27FC236}">
                <a16:creationId xmlns:a16="http://schemas.microsoft.com/office/drawing/2014/main" id="{A37882A0-113B-40E4-B67C-316C197B489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C87CA9D-CD98-4337-A74B-B29E3C9E691C}"/>
              </a:ext>
            </a:extLst>
          </p:cNvPr>
          <p:cNvSpPr>
            <a:spLocks noGrp="1"/>
          </p:cNvSpPr>
          <p:nvPr>
            <p:ph type="sldNum" sz="quarter" idx="12"/>
          </p:nvPr>
        </p:nvSpPr>
        <p:spPr/>
        <p:txBody>
          <a:bodyPr/>
          <a:lstStyle>
            <a:lvl1pPr>
              <a:defRPr/>
            </a:lvl1pPr>
          </a:lstStyle>
          <a:p>
            <a:pPr>
              <a:defRPr/>
            </a:pPr>
            <a:fld id="{B88255F5-D850-42B7-8C35-DE0DA453C3A9}" type="slidenum">
              <a:rPr lang="en-GB" altLang="en-US"/>
              <a:pPr>
                <a:defRPr/>
              </a:pPr>
              <a:t>‹#›</a:t>
            </a:fld>
            <a:endParaRPr lang="en-GB" altLang="en-US"/>
          </a:p>
        </p:txBody>
      </p:sp>
    </p:spTree>
    <p:extLst>
      <p:ext uri="{BB962C8B-B14F-4D97-AF65-F5344CB8AC3E}">
        <p14:creationId xmlns:p14="http://schemas.microsoft.com/office/powerpoint/2010/main" val="50865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332F99-53E8-4D00-BC10-019C54A060D2}"/>
              </a:ext>
            </a:extLst>
          </p:cNvPr>
          <p:cNvSpPr>
            <a:spLocks noGrp="1"/>
          </p:cNvSpPr>
          <p:nvPr>
            <p:ph type="dt" sz="half" idx="10"/>
          </p:nvPr>
        </p:nvSpPr>
        <p:spPr/>
        <p:txBody>
          <a:bodyPr/>
          <a:lstStyle>
            <a:lvl1pPr>
              <a:defRPr/>
            </a:lvl1pPr>
          </a:lstStyle>
          <a:p>
            <a:pPr>
              <a:defRPr/>
            </a:pPr>
            <a:fld id="{773A39C5-1D4F-4E8D-84BE-793C1A37F587}" type="datetimeFigureOut">
              <a:rPr lang="en-GB"/>
              <a:pPr>
                <a:defRPr/>
              </a:pPr>
              <a:t>25/02/2026</a:t>
            </a:fld>
            <a:endParaRPr lang="en-GB"/>
          </a:p>
        </p:txBody>
      </p:sp>
      <p:sp>
        <p:nvSpPr>
          <p:cNvPr id="6" name="Footer Placeholder 4">
            <a:extLst>
              <a:ext uri="{FF2B5EF4-FFF2-40B4-BE49-F238E27FC236}">
                <a16:creationId xmlns:a16="http://schemas.microsoft.com/office/drawing/2014/main" id="{97BC06FC-BF27-4880-B29F-560297185D9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F35C4FD-D198-423B-9277-95828E8574B6}"/>
              </a:ext>
            </a:extLst>
          </p:cNvPr>
          <p:cNvSpPr>
            <a:spLocks noGrp="1"/>
          </p:cNvSpPr>
          <p:nvPr>
            <p:ph type="sldNum" sz="quarter" idx="12"/>
          </p:nvPr>
        </p:nvSpPr>
        <p:spPr/>
        <p:txBody>
          <a:bodyPr/>
          <a:lstStyle>
            <a:lvl1pPr>
              <a:defRPr/>
            </a:lvl1pPr>
          </a:lstStyle>
          <a:p>
            <a:pPr>
              <a:defRPr/>
            </a:pPr>
            <a:fld id="{2C68CAD3-25F9-4BEB-BC45-F0867E8A6832}" type="slidenum">
              <a:rPr lang="en-GB" altLang="en-US"/>
              <a:pPr>
                <a:defRPr/>
              </a:pPr>
              <a:t>‹#›</a:t>
            </a:fld>
            <a:endParaRPr lang="en-GB" altLang="en-US"/>
          </a:p>
        </p:txBody>
      </p:sp>
    </p:spTree>
    <p:extLst>
      <p:ext uri="{BB962C8B-B14F-4D97-AF65-F5344CB8AC3E}">
        <p14:creationId xmlns:p14="http://schemas.microsoft.com/office/powerpoint/2010/main" val="10184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30A15A-16FE-41D6-B56D-3261CFA14058}"/>
              </a:ext>
            </a:extLst>
          </p:cNvPr>
          <p:cNvSpPr>
            <a:spLocks noGrp="1"/>
          </p:cNvSpPr>
          <p:nvPr>
            <p:ph type="dt" sz="half" idx="10"/>
          </p:nvPr>
        </p:nvSpPr>
        <p:spPr/>
        <p:txBody>
          <a:bodyPr/>
          <a:lstStyle>
            <a:lvl1pPr>
              <a:defRPr/>
            </a:lvl1pPr>
          </a:lstStyle>
          <a:p>
            <a:pPr>
              <a:defRPr/>
            </a:pPr>
            <a:fld id="{C1AB8CE4-82B1-4229-B19E-960C9564E81C}" type="datetimeFigureOut">
              <a:rPr lang="en-GB"/>
              <a:pPr>
                <a:defRPr/>
              </a:pPr>
              <a:t>25/02/2026</a:t>
            </a:fld>
            <a:endParaRPr lang="en-GB"/>
          </a:p>
        </p:txBody>
      </p:sp>
      <p:sp>
        <p:nvSpPr>
          <p:cNvPr id="6" name="Footer Placeholder 4">
            <a:extLst>
              <a:ext uri="{FF2B5EF4-FFF2-40B4-BE49-F238E27FC236}">
                <a16:creationId xmlns:a16="http://schemas.microsoft.com/office/drawing/2014/main" id="{F11874CA-C339-47AD-BD58-8FE69D3A6BD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87C902-9907-461D-8E30-BAF83F31A27B}"/>
              </a:ext>
            </a:extLst>
          </p:cNvPr>
          <p:cNvSpPr>
            <a:spLocks noGrp="1"/>
          </p:cNvSpPr>
          <p:nvPr>
            <p:ph type="sldNum" sz="quarter" idx="12"/>
          </p:nvPr>
        </p:nvSpPr>
        <p:spPr/>
        <p:txBody>
          <a:bodyPr/>
          <a:lstStyle>
            <a:lvl1pPr>
              <a:defRPr/>
            </a:lvl1pPr>
          </a:lstStyle>
          <a:p>
            <a:pPr>
              <a:defRPr/>
            </a:pPr>
            <a:fld id="{67BE9D37-4EC5-4361-88BF-3120DE0E8190}" type="slidenum">
              <a:rPr lang="en-GB" altLang="en-US"/>
              <a:pPr>
                <a:defRPr/>
              </a:pPr>
              <a:t>‹#›</a:t>
            </a:fld>
            <a:endParaRPr lang="en-GB" altLang="en-US"/>
          </a:p>
        </p:txBody>
      </p:sp>
    </p:spTree>
    <p:extLst>
      <p:ext uri="{BB962C8B-B14F-4D97-AF65-F5344CB8AC3E}">
        <p14:creationId xmlns:p14="http://schemas.microsoft.com/office/powerpoint/2010/main" val="355391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F8E93A-7D49-4870-BB7E-6CFF3F63E32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472EE70-B5C9-4955-8822-8D3475A98C8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AC32ADB-F827-4BEB-9821-2E329B52A08D}"/>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9629273-EE90-4F94-9FF7-9DE2E17E21D3}" type="datetimeFigureOut">
              <a:rPr lang="en-GB"/>
              <a:pPr>
                <a:defRPr/>
              </a:pPr>
              <a:t>25/02/2026</a:t>
            </a:fld>
            <a:endParaRPr lang="en-GB"/>
          </a:p>
        </p:txBody>
      </p:sp>
      <p:sp>
        <p:nvSpPr>
          <p:cNvPr id="5" name="Footer Placeholder 4">
            <a:extLst>
              <a:ext uri="{FF2B5EF4-FFF2-40B4-BE49-F238E27FC236}">
                <a16:creationId xmlns:a16="http://schemas.microsoft.com/office/drawing/2014/main" id="{D42B2144-0436-4EA8-A94E-D2971AF31A9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B020F758-8CF0-432A-8134-D9ED9314611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98DC442-14B7-4BDC-986F-B8758F2D4FE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40DF1CE3-431C-4A1A-8AF1-27A5F360198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3315" name="Text Placeholder 2">
            <a:extLst>
              <a:ext uri="{FF2B5EF4-FFF2-40B4-BE49-F238E27FC236}">
                <a16:creationId xmlns:a16="http://schemas.microsoft.com/office/drawing/2014/main" id="{DB97A8F1-14EC-40BB-A6C3-AD175D40A1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64AADBB-089E-4A7D-9325-CF8819C31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1CB53A1-E14A-45D6-8FAA-F9429C99368F}" type="datetimeFigureOut">
              <a:rPr lang="en-GB"/>
              <a:pPr>
                <a:defRPr/>
              </a:pPr>
              <a:t>25/02/2026</a:t>
            </a:fld>
            <a:endParaRPr lang="en-GB"/>
          </a:p>
        </p:txBody>
      </p:sp>
      <p:sp>
        <p:nvSpPr>
          <p:cNvPr id="5" name="Footer Placeholder 4">
            <a:extLst>
              <a:ext uri="{FF2B5EF4-FFF2-40B4-BE49-F238E27FC236}">
                <a16:creationId xmlns:a16="http://schemas.microsoft.com/office/drawing/2014/main" id="{B975996F-822D-4532-93ED-5F62806CD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C5938A64-18C5-4663-AABF-41E1CD27E16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48D9CEE-1339-40B0-A498-5F3E1C9AAD0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CCAC793-BB80-47F7-B6A3-D86E0B6051D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603" name="Text Placeholder 2">
            <a:extLst>
              <a:ext uri="{FF2B5EF4-FFF2-40B4-BE49-F238E27FC236}">
                <a16:creationId xmlns:a16="http://schemas.microsoft.com/office/drawing/2014/main" id="{7857EF59-537A-4D7F-8B32-71142097707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C28E59-6674-440B-826F-5789B475345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B28E15-2FEE-44EB-BABA-766FB036D5AA}" type="datetimeFigureOut">
              <a:rPr lang="en-GB"/>
              <a:pPr>
                <a:defRPr/>
              </a:pPr>
              <a:t>25/02/2026</a:t>
            </a:fld>
            <a:endParaRPr lang="en-GB"/>
          </a:p>
        </p:txBody>
      </p:sp>
      <p:sp>
        <p:nvSpPr>
          <p:cNvPr id="5" name="Footer Placeholder 4">
            <a:extLst>
              <a:ext uri="{FF2B5EF4-FFF2-40B4-BE49-F238E27FC236}">
                <a16:creationId xmlns:a16="http://schemas.microsoft.com/office/drawing/2014/main" id="{8D7DB471-F34D-49EF-BB55-9EE220BC300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A4D621-0EE1-4F45-B26A-6CA6F0639B1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728610-AB23-4915-81F4-D630F3B4A57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mailto:admin@ssgreatbritain.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A boat is docked next to a body of water&#10;&#10;Description automatically generated">
            <a:extLst>
              <a:ext uri="{FF2B5EF4-FFF2-40B4-BE49-F238E27FC236}">
                <a16:creationId xmlns:a16="http://schemas.microsoft.com/office/drawing/2014/main" id="{2C27A03C-F05C-43F9-AA10-5AB561059F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56"/>
          <a:stretch>
            <a:fillRect/>
          </a:stretch>
        </p:blipFill>
        <p:spPr bwMode="auto">
          <a:xfrm>
            <a:off x="5092700" y="0"/>
            <a:ext cx="710565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FB8BB20-8085-4295-8985-EB80DE393B7C}"/>
              </a:ext>
            </a:extLst>
          </p:cNvPr>
          <p:cNvSpPr txBox="1"/>
          <p:nvPr/>
        </p:nvSpPr>
        <p:spPr>
          <a:xfrm>
            <a:off x="285750" y="5218113"/>
            <a:ext cx="4449763" cy="584775"/>
          </a:xfrm>
          <a:prstGeom prst="rect">
            <a:avLst/>
          </a:prstGeom>
          <a:noFill/>
        </p:spPr>
        <p:txBody>
          <a:bodyPr lIns="91440" tIns="45720" rIns="91440" bIns="45720" anchor="t">
            <a:spAutoFit/>
          </a:bodyPr>
          <a:lstStyle/>
          <a:p>
            <a:pPr algn="ctr" eaLnBrk="1" fontAlgn="auto" hangingPunct="1">
              <a:spcBef>
                <a:spcPts val="0"/>
              </a:spcBef>
              <a:spcAft>
                <a:spcPts val="0"/>
              </a:spcAft>
              <a:defRPr/>
            </a:pPr>
            <a:r>
              <a:rPr lang="en-GB" sz="3200" b="1" dirty="0">
                <a:solidFill>
                  <a:srgbClr val="0070C0"/>
                </a:solidFill>
                <a:latin typeface="Aptos"/>
                <a:cs typeface="+mn-cs"/>
              </a:rPr>
              <a:t>Visual Story</a:t>
            </a:r>
          </a:p>
        </p:txBody>
      </p:sp>
      <p:pic>
        <p:nvPicPr>
          <p:cNvPr id="11" name="Picture 10">
            <a:extLst>
              <a:ext uri="{FF2B5EF4-FFF2-40B4-BE49-F238E27FC236}">
                <a16:creationId xmlns:a16="http://schemas.microsoft.com/office/drawing/2014/main" id="{D91A7908-1BC2-40BD-87D4-EACDD85CAD4B}"/>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822190" y="554356"/>
            <a:ext cx="1377744" cy="1085850"/>
          </a:xfrm>
          <a:prstGeom prst="rect">
            <a:avLst/>
          </a:prstGeom>
        </p:spPr>
      </p:pic>
      <p:grpSp>
        <p:nvGrpSpPr>
          <p:cNvPr id="2" name="Group 1">
            <a:extLst>
              <a:ext uri="{FF2B5EF4-FFF2-40B4-BE49-F238E27FC236}">
                <a16:creationId xmlns:a16="http://schemas.microsoft.com/office/drawing/2014/main" id="{A66534BE-E00A-4EC8-E166-1D269DDF1478}"/>
              </a:ext>
            </a:extLst>
          </p:cNvPr>
          <p:cNvGrpSpPr/>
          <p:nvPr/>
        </p:nvGrpSpPr>
        <p:grpSpPr>
          <a:xfrm>
            <a:off x="67111" y="2080066"/>
            <a:ext cx="4915949" cy="2196822"/>
            <a:chOff x="67111" y="2185643"/>
            <a:chExt cx="4915949" cy="2196822"/>
          </a:xfrm>
        </p:grpSpPr>
        <p:sp>
          <p:nvSpPr>
            <p:cNvPr id="3" name="TextBox 2">
              <a:extLst>
                <a:ext uri="{FF2B5EF4-FFF2-40B4-BE49-F238E27FC236}">
                  <a16:creationId xmlns:a16="http://schemas.microsoft.com/office/drawing/2014/main" id="{97556BFF-20F3-0DD7-A735-C803C2F65A34}"/>
                </a:ext>
              </a:extLst>
            </p:cNvPr>
            <p:cNvSpPr txBox="1"/>
            <p:nvPr/>
          </p:nvSpPr>
          <p:spPr>
            <a:xfrm>
              <a:off x="67111" y="21856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Preparing</a:t>
              </a:r>
            </a:p>
          </p:txBody>
        </p:sp>
        <p:sp>
          <p:nvSpPr>
            <p:cNvPr id="4" name="TextBox 3">
              <a:extLst>
                <a:ext uri="{FF2B5EF4-FFF2-40B4-BE49-F238E27FC236}">
                  <a16:creationId xmlns:a16="http://schemas.microsoft.com/office/drawing/2014/main" id="{03395777-265D-AD3C-21D1-7AC6C203BA07}"/>
                </a:ext>
              </a:extLst>
            </p:cNvPr>
            <p:cNvSpPr txBox="1"/>
            <p:nvPr/>
          </p:nvSpPr>
          <p:spPr>
            <a:xfrm>
              <a:off x="67111" y="28222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for your</a:t>
              </a:r>
            </a:p>
          </p:txBody>
        </p:sp>
        <p:sp>
          <p:nvSpPr>
            <p:cNvPr id="5" name="TextBox 4">
              <a:extLst>
                <a:ext uri="{FF2B5EF4-FFF2-40B4-BE49-F238E27FC236}">
                  <a16:creationId xmlns:a16="http://schemas.microsoft.com/office/drawing/2014/main" id="{6A51D592-E2D6-F94A-A9EA-D0363B26D473}"/>
                </a:ext>
              </a:extLst>
            </p:cNvPr>
            <p:cNvSpPr txBox="1"/>
            <p:nvPr/>
          </p:nvSpPr>
          <p:spPr>
            <a:xfrm>
              <a:off x="67111" y="3520691"/>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visit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94A278B-7E4C-4304-895E-E2E9CA00C72B}"/>
              </a:ext>
            </a:extLst>
          </p:cNvPr>
          <p:cNvSpPr txBox="1"/>
          <p:nvPr/>
        </p:nvSpPr>
        <p:spPr>
          <a:xfrm>
            <a:off x="6223024" y="4779031"/>
            <a:ext cx="4805286" cy="1200329"/>
          </a:xfrm>
          <a:prstGeom prst="rect">
            <a:avLst/>
          </a:prstGeom>
          <a:noFill/>
        </p:spPr>
        <p:txBody>
          <a:bodyPr wrap="square" anchor="t">
            <a:spAutoFit/>
          </a:bodyPr>
          <a:lstStyle/>
          <a:p>
            <a:pPr eaLnBrk="1" fontAlgn="auto" hangingPunct="1">
              <a:spcBef>
                <a:spcPts val="0"/>
              </a:spcBef>
              <a:spcAft>
                <a:spcPts val="1200"/>
              </a:spcAft>
              <a:defRPr/>
            </a:pPr>
            <a:r>
              <a:rPr lang="en-GB" dirty="0">
                <a:latin typeface="Aptos" panose="020B0004020202020204" pitchFamily="34" charset="0"/>
                <a:cs typeface="+mn-cs"/>
              </a:rPr>
              <a:t>We can go through a door like this one to get inside the ship. Steep steps lead us down to the promenade deck. There is a lift which also goes to the promenade deck.</a:t>
            </a:r>
          </a:p>
        </p:txBody>
      </p:sp>
      <p:sp>
        <p:nvSpPr>
          <p:cNvPr id="2" name="TextBox 1">
            <a:extLst>
              <a:ext uri="{FF2B5EF4-FFF2-40B4-BE49-F238E27FC236}">
                <a16:creationId xmlns:a16="http://schemas.microsoft.com/office/drawing/2014/main" id="{21C7BDB4-020F-4FDB-AB63-182EEEFE96FA}"/>
              </a:ext>
            </a:extLst>
          </p:cNvPr>
          <p:cNvSpPr txBox="1"/>
          <p:nvPr/>
        </p:nvSpPr>
        <p:spPr>
          <a:xfrm>
            <a:off x="551692" y="408424"/>
            <a:ext cx="7056437" cy="646113"/>
          </a:xfrm>
          <a:prstGeom prst="rect">
            <a:avLst/>
          </a:prstGeom>
          <a:noFill/>
        </p:spPr>
        <p:txBody>
          <a:bodyPr anchor="t">
            <a:spAutoFit/>
          </a:bodyPr>
          <a:lstStyle/>
          <a:p>
            <a:pPr>
              <a:spcBef>
                <a:spcPts val="0"/>
              </a:spcBef>
              <a:spcAft>
                <a:spcPts val="0"/>
              </a:spcAft>
              <a:defRPr/>
            </a:pPr>
            <a:r>
              <a:rPr lang="en-GB" sz="3600" b="1" dirty="0">
                <a:latin typeface="Aptos" panose="020B0004020202020204" pitchFamily="34" charset="0"/>
                <a:cs typeface="+mn-cs"/>
              </a:rPr>
              <a:t>On the ship</a:t>
            </a:r>
            <a:endParaRPr lang="en-US" dirty="0">
              <a:latin typeface="Aptos" panose="020B0004020202020204" pitchFamily="34" charset="0"/>
              <a:cs typeface="+mn-cs"/>
            </a:endParaRPr>
          </a:p>
        </p:txBody>
      </p:sp>
      <p:sp>
        <p:nvSpPr>
          <p:cNvPr id="11" name="TextBox 10">
            <a:extLst>
              <a:ext uri="{FF2B5EF4-FFF2-40B4-BE49-F238E27FC236}">
                <a16:creationId xmlns:a16="http://schemas.microsoft.com/office/drawing/2014/main" id="{7BF7A7D6-9B7C-4887-9288-6FCBEB6A93BE}"/>
              </a:ext>
            </a:extLst>
          </p:cNvPr>
          <p:cNvSpPr txBox="1"/>
          <p:nvPr/>
        </p:nvSpPr>
        <p:spPr>
          <a:xfrm>
            <a:off x="623392" y="4816665"/>
            <a:ext cx="4824536" cy="923330"/>
          </a:xfrm>
          <a:prstGeom prst="rect">
            <a:avLst/>
          </a:prstGeom>
          <a:noFill/>
        </p:spPr>
        <p:txBody>
          <a:bodyPr wrap="square" anchor="t">
            <a:spAutoFit/>
          </a:bodyPr>
          <a:lstStyle/>
          <a:p>
            <a:pPr eaLnBrk="1" fontAlgn="auto" hangingPunct="1">
              <a:spcBef>
                <a:spcPts val="0"/>
              </a:spcBef>
              <a:spcAft>
                <a:spcPts val="0"/>
              </a:spcAft>
              <a:defRPr/>
            </a:pPr>
            <a:r>
              <a:rPr lang="en-GB" dirty="0">
                <a:latin typeface="Aptos" panose="020B0004020202020204" pitchFamily="34" charset="0"/>
                <a:cs typeface="+mn-cs"/>
              </a:rPr>
              <a:t>This is the Weather deck. We can walk around the deck. We might find some plastic animals, see signal flags and Bristol Harbour.</a:t>
            </a:r>
          </a:p>
        </p:txBody>
      </p:sp>
      <p:pic>
        <p:nvPicPr>
          <p:cNvPr id="4" name="Picture 3">
            <a:extLst>
              <a:ext uri="{FF2B5EF4-FFF2-40B4-BE49-F238E27FC236}">
                <a16:creationId xmlns:a16="http://schemas.microsoft.com/office/drawing/2014/main" id="{D1321883-3093-49A6-864B-7BB6FC76BFE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3392" y="1395004"/>
            <a:ext cx="4824536" cy="3206750"/>
          </a:xfrm>
          <a:prstGeom prst="rect">
            <a:avLst/>
          </a:prstGeom>
        </p:spPr>
      </p:pic>
      <p:pic>
        <p:nvPicPr>
          <p:cNvPr id="6" name="Picture 5">
            <a:extLst>
              <a:ext uri="{FF2B5EF4-FFF2-40B4-BE49-F238E27FC236}">
                <a16:creationId xmlns:a16="http://schemas.microsoft.com/office/drawing/2014/main" id="{A479090D-38C2-4799-9FCD-4B88ADB125A2}"/>
              </a:ext>
            </a:extLst>
          </p:cNvPr>
          <p:cNvPicPr>
            <a:picLocks noChangeAspect="1"/>
          </p:cNvPicPr>
          <p:nvPr/>
        </p:nvPicPr>
        <p:blipFill rotWithShape="1">
          <a:blip r:embed="rId3">
            <a:extLst>
              <a:ext uri="{28A0092B-C50C-407E-A947-70E740481C1C}">
                <a14:useLocalDpi xmlns:a14="http://schemas.microsoft.com/office/drawing/2010/main" val="0"/>
              </a:ext>
            </a:extLst>
          </a:blip>
          <a:srcRect t="4686"/>
          <a:stretch/>
        </p:blipFill>
        <p:spPr>
          <a:xfrm>
            <a:off x="6223023" y="1435608"/>
            <a:ext cx="4429095" cy="3166146"/>
          </a:xfrm>
          <a:prstGeom prst="rect">
            <a:avLst/>
          </a:prstGeom>
        </p:spPr>
      </p:pic>
    </p:spTree>
    <p:extLst>
      <p:ext uri="{BB962C8B-B14F-4D97-AF65-F5344CB8AC3E}">
        <p14:creationId xmlns:p14="http://schemas.microsoft.com/office/powerpoint/2010/main" val="2705408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9" name="TextBox 18">
            <a:extLst>
              <a:ext uri="{FF2B5EF4-FFF2-40B4-BE49-F238E27FC236}">
                <a16:creationId xmlns:a16="http://schemas.microsoft.com/office/drawing/2014/main" id="{37CAD5BC-C6FD-44FA-8126-5D2CDB7C89C0}"/>
              </a:ext>
            </a:extLst>
          </p:cNvPr>
          <p:cNvSpPr txBox="1"/>
          <p:nvPr/>
        </p:nvSpPr>
        <p:spPr>
          <a:xfrm>
            <a:off x="6456040" y="4602856"/>
            <a:ext cx="5135609" cy="1200329"/>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Other parts might be dark and narrow. </a:t>
            </a: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engine room.</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The floors here are made of metal.</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21" name="TextBox 20">
            <a:extLst>
              <a:ext uri="{FF2B5EF4-FFF2-40B4-BE49-F238E27FC236}">
                <a16:creationId xmlns:a16="http://schemas.microsoft.com/office/drawing/2014/main" id="{68056807-C8DA-4D6F-8695-7E236C7AEE24}"/>
              </a:ext>
            </a:extLst>
          </p:cNvPr>
          <p:cNvSpPr txBox="1"/>
          <p:nvPr/>
        </p:nvSpPr>
        <p:spPr>
          <a:xfrm>
            <a:off x="767407" y="4616611"/>
            <a:ext cx="5135609" cy="1631216"/>
          </a:xfrm>
          <a:prstGeom prst="rect">
            <a:avLst/>
          </a:prstGeom>
          <a:noFill/>
        </p:spPr>
        <p:txBody>
          <a:bodyPr wrap="square" anchor="t">
            <a:spAutoFit/>
          </a:bodyPr>
          <a:lstStyle/>
          <a:p>
            <a:pPr eaLnBrk="1" fontAlgn="auto" hangingPunct="1">
              <a:spcBef>
                <a:spcPts val="0"/>
              </a:spcBef>
              <a:spcAft>
                <a:spcPts val="1200"/>
              </a:spcAft>
              <a:defRPr/>
            </a:pPr>
            <a:r>
              <a:rPr lang="en-GB" dirty="0">
                <a:latin typeface="Aptos" panose="020B0004020202020204" pitchFamily="34" charset="0"/>
                <a:cs typeface="+mn-cs"/>
              </a:rPr>
              <a:t>Some parts of the ship are light and open. This is the Promenade Saloon. </a:t>
            </a:r>
          </a:p>
          <a:p>
            <a:pPr eaLnBrk="1" fontAlgn="auto" hangingPunct="1">
              <a:spcBef>
                <a:spcPts val="0"/>
              </a:spcBef>
              <a:spcAft>
                <a:spcPts val="1200"/>
              </a:spcAft>
              <a:defRPr/>
            </a:pPr>
            <a:r>
              <a:rPr lang="en-GB" dirty="0">
                <a:latin typeface="Aptos" panose="020B0004020202020204" pitchFamily="34" charset="0"/>
                <a:cs typeface="+mn-cs"/>
              </a:rPr>
              <a:t>The floors are made of wooden planks which are sometimes uneven and have gaps between them but are completely safe.</a:t>
            </a:r>
          </a:p>
        </p:txBody>
      </p:sp>
      <p:pic>
        <p:nvPicPr>
          <p:cNvPr id="12" name="Picture 2">
            <a:extLst>
              <a:ext uri="{FF2B5EF4-FFF2-40B4-BE49-F238E27FC236}">
                <a16:creationId xmlns:a16="http://schemas.microsoft.com/office/drawing/2014/main" id="{B0FEFA1E-CC78-43F8-A4A2-66F32919A0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17127" y="677665"/>
            <a:ext cx="5135610" cy="3674032"/>
          </a:xfrm>
          <a:prstGeom prst="rect">
            <a:avLst/>
          </a:prstGeom>
          <a:noFill/>
          <a:ln w="38100">
            <a:noFill/>
          </a:ln>
        </p:spPr>
      </p:pic>
      <p:pic>
        <p:nvPicPr>
          <p:cNvPr id="4" name="Picture 3">
            <a:extLst>
              <a:ext uri="{FF2B5EF4-FFF2-40B4-BE49-F238E27FC236}">
                <a16:creationId xmlns:a16="http://schemas.microsoft.com/office/drawing/2014/main" id="{7023DF55-3591-4982-95C9-65359E813EC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456040" y="677665"/>
            <a:ext cx="5135610" cy="36740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20" name="TextBox 19">
            <a:extLst>
              <a:ext uri="{FF2B5EF4-FFF2-40B4-BE49-F238E27FC236}">
                <a16:creationId xmlns:a16="http://schemas.microsoft.com/office/drawing/2014/main" id="{F7737D50-4CC3-4304-A9D8-243CC575FC6A}"/>
              </a:ext>
            </a:extLst>
          </p:cNvPr>
          <p:cNvSpPr txBox="1"/>
          <p:nvPr/>
        </p:nvSpPr>
        <p:spPr>
          <a:xfrm>
            <a:off x="7608168" y="332656"/>
            <a:ext cx="3786711" cy="3741281"/>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mannequins that represent real people who travelled on the ship in the past.</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 doctor in this picture was called Samuel Archer. There are mannequins in many rooms on the ship.</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pic>
        <p:nvPicPr>
          <p:cNvPr id="4" name="Picture 3">
            <a:extLst>
              <a:ext uri="{FF2B5EF4-FFF2-40B4-BE49-F238E27FC236}">
                <a16:creationId xmlns:a16="http://schemas.microsoft.com/office/drawing/2014/main" id="{B48108D9-9CCE-412F-84F0-B8B716D15B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8575"/>
            <a:ext cx="7174362" cy="6858000"/>
          </a:xfrm>
          <a:prstGeom prst="rect">
            <a:avLst/>
          </a:prstGeom>
        </p:spPr>
      </p:pic>
    </p:spTree>
    <p:extLst>
      <p:ext uri="{BB962C8B-B14F-4D97-AF65-F5344CB8AC3E}">
        <p14:creationId xmlns:p14="http://schemas.microsoft.com/office/powerpoint/2010/main" val="322241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6" name="TextBox 15">
            <a:extLst>
              <a:ext uri="{FF2B5EF4-FFF2-40B4-BE49-F238E27FC236}">
                <a16:creationId xmlns:a16="http://schemas.microsoft.com/office/drawing/2014/main" id="{1E5797C5-27A0-49A3-9E8E-BFBFF01AB305}"/>
              </a:ext>
            </a:extLst>
          </p:cNvPr>
          <p:cNvSpPr txBox="1"/>
          <p:nvPr/>
        </p:nvSpPr>
        <p:spPr>
          <a:xfrm>
            <a:off x="7608168" y="271698"/>
            <a:ext cx="4104456" cy="5114605"/>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will hear recordings of sounds like people talking, violins playing and babies crying. We will smell unusual smells. These are designed to help us imagine what life was like in the past.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sounds and smells in most rooms. Some of the sounds play automatically and some are trigged by sensors as we pass by.</a:t>
            </a:r>
          </a:p>
        </p:txBody>
      </p:sp>
      <p:pic>
        <p:nvPicPr>
          <p:cNvPr id="10" name="Picture 9">
            <a:extLst>
              <a:ext uri="{FF2B5EF4-FFF2-40B4-BE49-F238E27FC236}">
                <a16:creationId xmlns:a16="http://schemas.microsoft.com/office/drawing/2014/main" id="{C6034F49-22FA-4175-9C40-4F57CE4798C1}"/>
              </a:ext>
            </a:extLst>
          </p:cNvPr>
          <p:cNvPicPr>
            <a:picLocks noChangeAspect="1"/>
          </p:cNvPicPr>
          <p:nvPr/>
        </p:nvPicPr>
        <p:blipFill rotWithShape="1">
          <a:blip r:embed="rId3">
            <a:extLst>
              <a:ext uri="{28A0092B-C50C-407E-A947-70E740481C1C}">
                <a14:useLocalDpi xmlns:a14="http://schemas.microsoft.com/office/drawing/2010/main" val="0"/>
              </a:ext>
            </a:extLst>
          </a:blip>
          <a:srcRect l="9580" r="18089"/>
          <a:stretch/>
        </p:blipFill>
        <p:spPr bwMode="auto">
          <a:xfrm>
            <a:off x="1" y="-1906"/>
            <a:ext cx="7434072" cy="6851851"/>
          </a:xfrm>
          <a:prstGeom prst="rect">
            <a:avLst/>
          </a:prstGeom>
          <a:noFill/>
          <a:ln w="38100">
            <a:noFill/>
            <a:miter lim="800000"/>
            <a:headEnd/>
            <a:tailEnd/>
          </a:ln>
        </p:spPr>
      </p:pic>
    </p:spTree>
    <p:extLst>
      <p:ext uri="{BB962C8B-B14F-4D97-AF65-F5344CB8AC3E}">
        <p14:creationId xmlns:p14="http://schemas.microsoft.com/office/powerpoint/2010/main" val="4772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person lying on a bed&#10;&#10;Description automatically generated with low confidence">
            <a:extLst>
              <a:ext uri="{FF2B5EF4-FFF2-40B4-BE49-F238E27FC236}">
                <a16:creationId xmlns:a16="http://schemas.microsoft.com/office/drawing/2014/main" id="{C9CEC1FC-6083-4E87-8D0E-B116B3C877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898"/>
          <a:stretch/>
        </p:blipFill>
        <p:spPr>
          <a:xfrm>
            <a:off x="6310947" y="692696"/>
            <a:ext cx="5112566" cy="3609626"/>
          </a:xfrm>
          <a:prstGeom prst="rect">
            <a:avLst/>
          </a:prstGeom>
        </p:spPr>
      </p:pic>
      <p:sp>
        <p:nvSpPr>
          <p:cNvPr id="4" name="TextBox 3">
            <a:extLst>
              <a:ext uri="{FF2B5EF4-FFF2-40B4-BE49-F238E27FC236}">
                <a16:creationId xmlns:a16="http://schemas.microsoft.com/office/drawing/2014/main" id="{0414CB9A-E397-4C83-ABE9-A9FA69981BD1}"/>
              </a:ext>
            </a:extLst>
          </p:cNvPr>
          <p:cNvSpPr txBox="1"/>
          <p:nvPr/>
        </p:nvSpPr>
        <p:spPr>
          <a:xfrm>
            <a:off x="695400" y="4602832"/>
            <a:ext cx="4968552" cy="196977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touch everything on board. In the dining saloon, we can imagine we are eating a meal and pick up the cutlery and glasses.</a:t>
            </a:r>
          </a:p>
          <a:p>
            <a:pPr eaLnBrk="1" fontAlgn="auto" hangingPunct="1">
              <a:spcBef>
                <a:spcPts val="0"/>
              </a:spcBef>
              <a:spcAft>
                <a:spcPts val="0"/>
              </a:spcAft>
              <a:defRPr/>
            </a:pPr>
            <a:endParaRPr lang="en-GB" dirty="0">
              <a:solidFill>
                <a:prstClr val="black"/>
              </a:solidFill>
              <a:latin typeface="Georgia" panose="02040502050405020303" pitchFamily="18" charset="0"/>
              <a:cs typeface="+mn-cs"/>
            </a:endParaRPr>
          </a:p>
          <a:p>
            <a:pPr eaLnBrk="1" fontAlgn="auto" hangingPunct="1">
              <a:lnSpc>
                <a:spcPct val="150000"/>
              </a:lnSpc>
              <a:spcBef>
                <a:spcPts val="0"/>
              </a:spcBef>
              <a:spcAft>
                <a:spcPts val="0"/>
              </a:spcAft>
              <a:defRPr/>
            </a:pPr>
            <a:endParaRPr lang="en-GB" sz="2000" dirty="0">
              <a:solidFill>
                <a:prstClr val="black"/>
              </a:solidFill>
              <a:latin typeface="Georgia" panose="02040502050405020303" pitchFamily="18" charset="0"/>
              <a:cs typeface="+mn-cs"/>
            </a:endParaRPr>
          </a:p>
          <a:p>
            <a:pPr eaLnBrk="1" fontAlgn="auto" hangingPunct="1">
              <a:spcBef>
                <a:spcPts val="0"/>
              </a:spcBef>
              <a:spcAft>
                <a:spcPts val="0"/>
              </a:spcAft>
              <a:defRPr/>
            </a:pPr>
            <a:endParaRPr lang="en-GB" sz="2000" dirty="0">
              <a:solidFill>
                <a:prstClr val="black"/>
              </a:solidFill>
              <a:latin typeface="Georgia" panose="02040502050405020303" pitchFamily="18" charset="0"/>
              <a:cs typeface="+mn-cs"/>
            </a:endParaRPr>
          </a:p>
        </p:txBody>
      </p:sp>
      <p:pic>
        <p:nvPicPr>
          <p:cNvPr id="6" name="Picture 5" descr="A picture containing table, indoor, plate, ceiling&#10;&#10;Description automatically generated">
            <a:extLst>
              <a:ext uri="{FF2B5EF4-FFF2-40B4-BE49-F238E27FC236}">
                <a16:creationId xmlns:a16="http://schemas.microsoft.com/office/drawing/2014/main" id="{28299FC0-E016-41E9-B7E5-6543C8DB6F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400" y="692696"/>
            <a:ext cx="5183495" cy="3605910"/>
          </a:xfrm>
          <a:prstGeom prst="rect">
            <a:avLst/>
          </a:prstGeom>
        </p:spPr>
      </p:pic>
      <p:sp>
        <p:nvSpPr>
          <p:cNvPr id="8" name="TextBox 7">
            <a:extLst>
              <a:ext uri="{FF2B5EF4-FFF2-40B4-BE49-F238E27FC236}">
                <a16:creationId xmlns:a16="http://schemas.microsoft.com/office/drawing/2014/main" id="{23226D43-0FEB-4C24-BFEE-6D6D3B933083}"/>
              </a:ext>
            </a:extLst>
          </p:cNvPr>
          <p:cNvSpPr txBox="1"/>
          <p:nvPr/>
        </p:nvSpPr>
        <p:spPr>
          <a:xfrm>
            <a:off x="6454963" y="4579911"/>
            <a:ext cx="4968550" cy="646331"/>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climb into the bunks and see if they feel comfortable.</a:t>
            </a:r>
          </a:p>
        </p:txBody>
      </p:sp>
    </p:spTree>
    <p:extLst>
      <p:ext uri="{BB962C8B-B14F-4D97-AF65-F5344CB8AC3E}">
        <p14:creationId xmlns:p14="http://schemas.microsoft.com/office/powerpoint/2010/main" val="160053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Inside Being Brunel</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first room in the museum. It is a recreation of Brunel’s Dining Room at his house in London. We can watch videos of actors playing his family members and play games on computers in the table.</a:t>
            </a:r>
          </a:p>
        </p:txBody>
      </p:sp>
      <p:pic>
        <p:nvPicPr>
          <p:cNvPr id="11" name="Picture 10" descr="A picture containing floor, indoor, room, ceiling&#10;&#10;Description automatically generated">
            <a:extLst>
              <a:ext uri="{FF2B5EF4-FFF2-40B4-BE49-F238E27FC236}">
                <a16:creationId xmlns:a16="http://schemas.microsoft.com/office/drawing/2014/main" id="{76E9362C-9ECA-4075-958D-8C0FABD253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1916" y="1325496"/>
            <a:ext cx="4886400" cy="3257600"/>
          </a:xfrm>
          <a:prstGeom prst="rect">
            <a:avLst/>
          </a:prstGeom>
        </p:spPr>
      </p:pic>
      <p:sp>
        <p:nvSpPr>
          <p:cNvPr id="14" name="TextBox 13">
            <a:extLst>
              <a:ext uri="{FF2B5EF4-FFF2-40B4-BE49-F238E27FC236}">
                <a16:creationId xmlns:a16="http://schemas.microsoft.com/office/drawing/2014/main" id="{8784ADD3-0E67-49BF-81DF-DB304D7B34DA}"/>
              </a:ext>
            </a:extLst>
          </p:cNvPr>
          <p:cNvSpPr txBox="1"/>
          <p:nvPr/>
        </p:nvSpPr>
        <p:spPr>
          <a:xfrm>
            <a:off x="6369960" y="4856607"/>
            <a:ext cx="4702712"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main room in the museum. We can see paintings, drawings and objects and learn about Brunel’s projects. There are drawers we can open and there is a railway carriage we can go inside that slowly rocks as if it was moving on a railway line.</a:t>
            </a:r>
          </a:p>
        </p:txBody>
      </p:sp>
      <p:pic>
        <p:nvPicPr>
          <p:cNvPr id="7" name="Picture 6">
            <a:extLst>
              <a:ext uri="{FF2B5EF4-FFF2-40B4-BE49-F238E27FC236}">
                <a16:creationId xmlns:a16="http://schemas.microsoft.com/office/drawing/2014/main" id="{291439CB-F837-4F59-ABF7-6D82D1023A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1282" y="1325496"/>
            <a:ext cx="4343466" cy="3257600"/>
          </a:xfrm>
          <a:prstGeom prst="rect">
            <a:avLst/>
          </a:prstGeom>
          <a:ln w="3810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600056" y="4365105"/>
            <a:ext cx="5040560" cy="646331"/>
          </a:xfrm>
          <a:prstGeom prst="rect">
            <a:avLst/>
          </a:prstGeom>
          <a:noFill/>
          <a:ln>
            <a:noFill/>
          </a:ln>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choose to go through the door and watch a video about Brunel.</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477328"/>
          </a:xfrm>
          <a:prstGeom prst="rect">
            <a:avLst/>
          </a:prstGeom>
          <a:noFill/>
          <a:ln>
            <a:noFill/>
          </a:ln>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On the first floor of the main room, we have a choice where to explore next. There is always a member of staff or a volunteer in the museum, and they can help us choose which parts of the museum to explore next. </a:t>
            </a:r>
          </a:p>
        </p:txBody>
      </p:sp>
      <p:pic>
        <p:nvPicPr>
          <p:cNvPr id="6" name="Picture 5" descr="A picture containing indoor&#10;&#10;Description automatically generated">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00" y="620688"/>
            <a:ext cx="5184576" cy="3458123"/>
          </a:xfrm>
          <a:prstGeom prst="rect">
            <a:avLst/>
          </a:prstGeom>
        </p:spPr>
      </p:pic>
      <p:pic>
        <p:nvPicPr>
          <p:cNvPr id="8" name="Picture 7">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7230515" y="1023654"/>
            <a:ext cx="3491609" cy="2618706"/>
          </a:xfrm>
          <a:prstGeom prst="rect">
            <a:avLst/>
          </a:prstGeom>
        </p:spPr>
      </p:pic>
    </p:spTree>
    <p:extLst>
      <p:ext uri="{BB962C8B-B14F-4D97-AF65-F5344CB8AC3E}">
        <p14:creationId xmlns:p14="http://schemas.microsoft.com/office/powerpoint/2010/main" val="499339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456040" y="434072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We might choose to visit Brunel’s office. We can sit in his chair and read his letters. </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75432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The room is dark and the video is from Brunel’s point of view and features flashing lights and smoke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ptos" panose="020B0004020202020204" pitchFamily="34" charset="0"/>
              </a:rPr>
              <a:t>If we don’t want to watch the video, we can walk through and into the next room.</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 </a:t>
            </a:r>
          </a:p>
        </p:txBody>
      </p:sp>
      <p:pic>
        <p:nvPicPr>
          <p:cNvPr id="6" name="Picture 5">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5400" y="581725"/>
            <a:ext cx="4655478" cy="3491609"/>
          </a:xfrm>
          <a:prstGeom prst="rect">
            <a:avLst/>
          </a:prstGeom>
        </p:spPr>
      </p:pic>
      <p:pic>
        <p:nvPicPr>
          <p:cNvPr id="8" name="Picture 7" descr="A room with a table and chairs&#10;&#10;Description automatically generated with low confidence">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50" y="587202"/>
            <a:ext cx="5069654" cy="3491609"/>
          </a:xfrm>
          <a:prstGeom prst="rect">
            <a:avLst/>
          </a:prstGeom>
        </p:spPr>
      </p:pic>
    </p:spTree>
    <p:extLst>
      <p:ext uri="{BB962C8B-B14F-4D97-AF65-F5344CB8AC3E}">
        <p14:creationId xmlns:p14="http://schemas.microsoft.com/office/powerpoint/2010/main" val="10877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59B8B-DBA4-5DE2-1930-A0583887752B}"/>
              </a:ext>
            </a:extLst>
          </p:cNvPr>
          <p:cNvPicPr>
            <a:picLocks noChangeAspect="1"/>
          </p:cNvPicPr>
          <p:nvPr/>
        </p:nvPicPr>
        <p:blipFill rotWithShape="1">
          <a:blip r:embed="rId2"/>
          <a:srcRect l="55941" t="1359" r="9591" b="5144"/>
          <a:stretch/>
        </p:blipFill>
        <p:spPr>
          <a:xfrm>
            <a:off x="4356408" y="597813"/>
            <a:ext cx="3189612" cy="5768029"/>
          </a:xfrm>
          <a:prstGeom prst="rect">
            <a:avLst/>
          </a:prstGeom>
        </p:spPr>
      </p:pic>
      <p:pic>
        <p:nvPicPr>
          <p:cNvPr id="3" name="Picture 2">
            <a:extLst>
              <a:ext uri="{FF2B5EF4-FFF2-40B4-BE49-F238E27FC236}">
                <a16:creationId xmlns:a16="http://schemas.microsoft.com/office/drawing/2014/main" id="{81C6DB73-B207-8B3A-F184-AEF6C8628DAA}"/>
              </a:ext>
            </a:extLst>
          </p:cNvPr>
          <p:cNvPicPr>
            <a:picLocks noChangeAspect="1"/>
          </p:cNvPicPr>
          <p:nvPr/>
        </p:nvPicPr>
        <p:blipFill rotWithShape="1">
          <a:blip r:embed="rId3"/>
          <a:srcRect l="37450" t="4786" r="6979" b="6535"/>
          <a:stretch/>
        </p:blipFill>
        <p:spPr>
          <a:xfrm>
            <a:off x="479375" y="197528"/>
            <a:ext cx="3686987" cy="3923930"/>
          </a:xfrm>
          <a:prstGeom prst="rect">
            <a:avLst/>
          </a:prstGeom>
        </p:spPr>
      </p:pic>
      <p:sp>
        <p:nvSpPr>
          <p:cNvPr id="4" name="TextBox 3">
            <a:extLst>
              <a:ext uri="{FF2B5EF4-FFF2-40B4-BE49-F238E27FC236}">
                <a16:creationId xmlns:a16="http://schemas.microsoft.com/office/drawing/2014/main" id="{8BC21319-898B-5066-7D97-EE6132297780}"/>
              </a:ext>
            </a:extLst>
          </p:cNvPr>
          <p:cNvSpPr txBox="1"/>
          <p:nvPr/>
        </p:nvSpPr>
        <p:spPr>
          <a:xfrm>
            <a:off x="7764572" y="412750"/>
            <a:ext cx="3598129" cy="1200329"/>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People who can help us</a:t>
            </a:r>
            <a:endParaRPr lang="en-GB" sz="3600" dirty="0">
              <a:solidFill>
                <a:prstClr val="black"/>
              </a:solidFill>
              <a:latin typeface="Aptos" panose="020B0004020202020204" pitchFamily="34" charset="0"/>
              <a:cs typeface="+mn-cs"/>
            </a:endParaRPr>
          </a:p>
        </p:txBody>
      </p:sp>
      <p:sp>
        <p:nvSpPr>
          <p:cNvPr id="6" name="TextBox 5">
            <a:extLst>
              <a:ext uri="{FF2B5EF4-FFF2-40B4-BE49-F238E27FC236}">
                <a16:creationId xmlns:a16="http://schemas.microsoft.com/office/drawing/2014/main" id="{3AF16C18-1188-3523-88A8-1FB9C4476498}"/>
              </a:ext>
            </a:extLst>
          </p:cNvPr>
          <p:cNvSpPr txBox="1"/>
          <p:nvPr/>
        </p:nvSpPr>
        <p:spPr>
          <a:xfrm>
            <a:off x="7764572" y="1613079"/>
            <a:ext cx="3948052" cy="4555093"/>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Most staff and volunteers wear red and black uniforms and also wear a name badge.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usually also people dressed in Victorian costume. You might meet someone dressed as Isambard Kingdom Brunel, the engineer who designed the ship.</a:t>
            </a:r>
          </a:p>
          <a:p>
            <a:pPr eaLnBrk="1" fontAlgn="auto" hangingPunct="1">
              <a:spcBef>
                <a:spcPts val="0"/>
              </a:spcBef>
              <a:spcAft>
                <a:spcPts val="0"/>
              </a:spcAft>
              <a:defRPr/>
            </a:pPr>
            <a:endParaRPr lang="en-GB" sz="2000" dirty="0">
              <a:solidFill>
                <a:prstClr val="black"/>
              </a:solidFill>
              <a:latin typeface="Georgia" panose="02040502050405020303" pitchFamily="18" charset="0"/>
              <a:cs typeface="+mn-cs"/>
            </a:endParaRPr>
          </a:p>
        </p:txBody>
      </p:sp>
      <p:pic>
        <p:nvPicPr>
          <p:cNvPr id="8" name="Picture 7" descr="A picture containing person, outdoor, dressed&#10;&#10;Description automatically generated">
            <a:extLst>
              <a:ext uri="{FF2B5EF4-FFF2-40B4-BE49-F238E27FC236}">
                <a16:creationId xmlns:a16="http://schemas.microsoft.com/office/drawing/2014/main" id="{EC08A6D3-F42D-E5E1-B4B8-E10083E212D7}"/>
              </a:ext>
            </a:extLst>
          </p:cNvPr>
          <p:cNvPicPr>
            <a:picLocks noChangeAspect="1"/>
          </p:cNvPicPr>
          <p:nvPr/>
        </p:nvPicPr>
        <p:blipFill rotWithShape="1">
          <a:blip r:embed="rId4">
            <a:extLst>
              <a:ext uri="{28A0092B-C50C-407E-A947-70E740481C1C}">
                <a14:useLocalDpi xmlns:a14="http://schemas.microsoft.com/office/drawing/2010/main" val="0"/>
              </a:ext>
            </a:extLst>
          </a:blip>
          <a:srcRect l="3625" r="405"/>
          <a:stretch/>
        </p:blipFill>
        <p:spPr>
          <a:xfrm>
            <a:off x="479376" y="4230148"/>
            <a:ext cx="3686986" cy="2561208"/>
          </a:xfrm>
          <a:prstGeom prst="rect">
            <a:avLst/>
          </a:prstGeom>
        </p:spPr>
      </p:pic>
    </p:spTree>
    <p:extLst>
      <p:ext uri="{BB962C8B-B14F-4D97-AF65-F5344CB8AC3E}">
        <p14:creationId xmlns:p14="http://schemas.microsoft.com/office/powerpoint/2010/main" val="319749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00">
                <a:solidFill>
                  <a:srgbClr val="FF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7" name="TextBox 6">
            <a:extLst>
              <a:ext uri="{FF2B5EF4-FFF2-40B4-BE49-F238E27FC236}">
                <a16:creationId xmlns:a16="http://schemas.microsoft.com/office/drawing/2014/main" id="{DE72F983-05AE-41B7-907B-848D88772A70}"/>
              </a:ext>
            </a:extLst>
          </p:cNvPr>
          <p:cNvSpPr txBox="1"/>
          <p:nvPr/>
        </p:nvSpPr>
        <p:spPr>
          <a:xfrm>
            <a:off x="2927648" y="228600"/>
            <a:ext cx="8424936" cy="2344616"/>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male, female and accessible toilets in the shop, in the dockyard museum and on the lowest deck of the ship. There is an accessible toilet in the entrance to Being Brunel.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In the shop toilets there are both paper towels and hand driers.</a:t>
            </a:r>
          </a:p>
        </p:txBody>
      </p:sp>
      <p:pic>
        <p:nvPicPr>
          <p:cNvPr id="47115" name="Picture 3">
            <a:extLst>
              <a:ext uri="{FF2B5EF4-FFF2-40B4-BE49-F238E27FC236}">
                <a16:creationId xmlns:a16="http://schemas.microsoft.com/office/drawing/2014/main" id="{5A81F933-2A46-47A0-B79B-35F71074D1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2851134" cy="380097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2C410D-ED02-4684-AE9B-B6BA7EED9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5796" y="2859428"/>
            <a:ext cx="2998930" cy="3998572"/>
          </a:xfrm>
          <a:prstGeom prst="rect">
            <a:avLst/>
          </a:prstGeom>
          <a:ln w="38100">
            <a:noFill/>
          </a:ln>
        </p:spPr>
      </p:pic>
      <p:sp>
        <p:nvSpPr>
          <p:cNvPr id="9" name="TextBox 8">
            <a:extLst>
              <a:ext uri="{FF2B5EF4-FFF2-40B4-BE49-F238E27FC236}">
                <a16:creationId xmlns:a16="http://schemas.microsoft.com/office/drawing/2014/main" id="{23923138-DF99-468E-93A8-CD5F381B0646}"/>
              </a:ext>
            </a:extLst>
          </p:cNvPr>
          <p:cNvSpPr txBox="1"/>
          <p:nvPr/>
        </p:nvSpPr>
        <p:spPr>
          <a:xfrm>
            <a:off x="767408" y="3841741"/>
            <a:ext cx="8424936" cy="2344616"/>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lots of wooden stairs, like these in the dockyard museum.</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If we hear a loud alarm at any point in our visit, we should stand still, quietly and calmly. A member of staff will tell us what to do and where to go.</a:t>
            </a:r>
          </a:p>
          <a:p>
            <a:pPr eaLnBrk="1" fontAlgn="auto" hangingPunct="1">
              <a:lnSpc>
                <a:spcPct val="150000"/>
              </a:lnSpc>
              <a:spcBef>
                <a:spcPts val="0"/>
              </a:spcBef>
              <a:spcAft>
                <a:spcPts val="0"/>
              </a:spcAft>
              <a:defRPr/>
            </a:pPr>
            <a:endParaRPr lang="en-GB" sz="2000" dirty="0">
              <a:solidFill>
                <a:prstClr val="black"/>
              </a:solidFill>
              <a:latin typeface="Georgia" panose="02040502050405020303" pitchFamily="18" charset="0"/>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DA495-5F00-4C01-A4F3-C9F569B77870}"/>
              </a:ext>
            </a:extLst>
          </p:cNvPr>
          <p:cNvSpPr txBox="1"/>
          <p:nvPr/>
        </p:nvSpPr>
        <p:spPr>
          <a:xfrm>
            <a:off x="7752184" y="369476"/>
            <a:ext cx="4104456" cy="6119047"/>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We are going to visit a ship called the SS Great Britain.</a:t>
            </a:r>
          </a:p>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It first sailed from Bristol in 1843 and mostly carried passengers between Britain and Australia.</a:t>
            </a:r>
          </a:p>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We can go on the ship and see what life was like for people in the past. We can also go into the dry dock and in the museums.</a:t>
            </a:r>
          </a:p>
        </p:txBody>
      </p:sp>
      <p:pic>
        <p:nvPicPr>
          <p:cNvPr id="3" name="Picture 2" descr="A picture containing sky, outdoor, bridge, ride&#10;&#10;Description automatically generated">
            <a:extLst>
              <a:ext uri="{FF2B5EF4-FFF2-40B4-BE49-F238E27FC236}">
                <a16:creationId xmlns:a16="http://schemas.microsoft.com/office/drawing/2014/main" id="{B17175F4-A152-4C34-BC3F-6597CBC6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054" r="9264"/>
          <a:stretch/>
        </p:blipFill>
        <p:spPr>
          <a:xfrm>
            <a:off x="0" y="-30426"/>
            <a:ext cx="727280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00">
                <a:solidFill>
                  <a:srgbClr val="FF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27B9F085-D00A-40A3-B4DE-21408311BED6}"/>
              </a:ext>
            </a:extLst>
          </p:cNvPr>
          <p:cNvSpPr txBox="1"/>
          <p:nvPr/>
        </p:nvSpPr>
        <p:spPr>
          <a:xfrm>
            <a:off x="8852847" y="412750"/>
            <a:ext cx="2893462" cy="1882951"/>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All areas can be accessed by lifts, like this one on the weather deck of the ship.</a:t>
            </a:r>
          </a:p>
        </p:txBody>
      </p:sp>
      <p:pic>
        <p:nvPicPr>
          <p:cNvPr id="5" name="Picture 4">
            <a:extLst>
              <a:ext uri="{FF2B5EF4-FFF2-40B4-BE49-F238E27FC236}">
                <a16:creationId xmlns:a16="http://schemas.microsoft.com/office/drawing/2014/main" id="{BC274B7A-564F-4EF9-8925-2692568249EC}"/>
              </a:ext>
            </a:extLst>
          </p:cNvPr>
          <p:cNvPicPr>
            <a:picLocks noChangeAspect="1"/>
          </p:cNvPicPr>
          <p:nvPr/>
        </p:nvPicPr>
        <p:blipFill>
          <a:blip r:embed="rId2">
            <a:extLst>
              <a:ext uri="{28A0092B-C50C-407E-A947-70E740481C1C}">
                <a14:useLocalDpi xmlns:a14="http://schemas.microsoft.com/office/drawing/2010/main" val="0"/>
              </a:ext>
            </a:extLst>
          </a:blip>
          <a:srcRect l="4163" r="4163"/>
          <a:stretch/>
        </p:blipFill>
        <p:spPr>
          <a:xfrm>
            <a:off x="0" y="-9535"/>
            <a:ext cx="8400256" cy="6867535"/>
          </a:xfrm>
          <a:prstGeom prst="rect">
            <a:avLst/>
          </a:prstGeom>
        </p:spPr>
      </p:pic>
    </p:spTree>
    <p:extLst>
      <p:ext uri="{BB962C8B-B14F-4D97-AF65-F5344CB8AC3E}">
        <p14:creationId xmlns:p14="http://schemas.microsoft.com/office/powerpoint/2010/main" val="55435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0FFEEE76-6201-4548-9970-5416D97321E8}"/>
              </a:ext>
            </a:extLst>
          </p:cNvPr>
          <p:cNvSpPr txBox="1">
            <a:spLocks noChangeArrowheads="1"/>
          </p:cNvSpPr>
          <p:nvPr/>
        </p:nvSpPr>
        <p:spPr bwMode="auto">
          <a:xfrm>
            <a:off x="662925" y="448428"/>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b="1" dirty="0">
                <a:latin typeface="Aptos" panose="020B0004020202020204" pitchFamily="34" charset="0"/>
              </a:rPr>
              <a:t>When it is time to go home</a:t>
            </a:r>
            <a:endParaRPr lang="en-GB" altLang="en-US" sz="3600" dirty="0">
              <a:latin typeface="Aptos" panose="020B0004020202020204" pitchFamily="34" charset="0"/>
            </a:endParaRPr>
          </a:p>
        </p:txBody>
      </p:sp>
      <p:sp>
        <p:nvSpPr>
          <p:cNvPr id="49154" name="Rectangle 3">
            <a:extLst>
              <a:ext uri="{FF2B5EF4-FFF2-40B4-BE49-F238E27FC236}">
                <a16:creationId xmlns:a16="http://schemas.microsoft.com/office/drawing/2014/main" id="{9AC213C2-6D3A-45A0-842F-DB67B5F31332}"/>
              </a:ext>
            </a:extLst>
          </p:cNvPr>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9155" name="Rectangle 4">
            <a:extLst>
              <a:ext uri="{FF2B5EF4-FFF2-40B4-BE49-F238E27FC236}">
                <a16:creationId xmlns:a16="http://schemas.microsoft.com/office/drawing/2014/main" id="{E01A40A7-D172-4E1F-90BA-8A6A62586E59}"/>
              </a:ext>
            </a:extLst>
          </p:cNvPr>
          <p:cNvSpPr>
            <a:spLocks noChangeArrowheads="1"/>
          </p:cNvSpPr>
          <p:nvPr/>
        </p:nvSpPr>
        <p:spPr bwMode="auto">
          <a:xfrm>
            <a:off x="1524000" y="2895600"/>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entury Gothic" panose="020B0502020202020204" pitchFamily="34" charset="0"/>
                <a:cs typeface="Times New Roman" panose="02020603050405020304" pitchFamily="18" charset="0"/>
              </a:rPr>
              <a:t>		</a:t>
            </a:r>
            <a:endParaRPr lang="en-GB" altLang="en-US" sz="1800">
              <a:latin typeface="Arial" panose="020B0604020202020204" pitchFamily="34" charset="0"/>
            </a:endParaRPr>
          </a:p>
        </p:txBody>
      </p:sp>
      <p:sp>
        <p:nvSpPr>
          <p:cNvPr id="49156" name="Rectangle 5">
            <a:extLst>
              <a:ext uri="{FF2B5EF4-FFF2-40B4-BE49-F238E27FC236}">
                <a16:creationId xmlns:a16="http://schemas.microsoft.com/office/drawing/2014/main" id="{8CF6FF6D-5D02-4E3E-9D5D-972AC51682FA}"/>
              </a:ext>
            </a:extLst>
          </p:cNvPr>
          <p:cNvSpPr>
            <a:spLocks noChangeArrowheads="1"/>
          </p:cNvSpPr>
          <p:nvPr/>
        </p:nvSpPr>
        <p:spPr bwMode="auto">
          <a:xfrm>
            <a:off x="1524000" y="55403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9157" name="TextBox 5">
            <a:extLst>
              <a:ext uri="{FF2B5EF4-FFF2-40B4-BE49-F238E27FC236}">
                <a16:creationId xmlns:a16="http://schemas.microsoft.com/office/drawing/2014/main" id="{B7BA221C-2909-4C73-9C1C-C965EA6065DA}"/>
              </a:ext>
            </a:extLst>
          </p:cNvPr>
          <p:cNvSpPr txBox="1">
            <a:spLocks noChangeArrowheads="1"/>
          </p:cNvSpPr>
          <p:nvPr/>
        </p:nvSpPr>
        <p:spPr bwMode="auto">
          <a:xfrm>
            <a:off x="767408" y="5490626"/>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ptos" panose="020B0004020202020204" pitchFamily="34" charset="0"/>
              </a:rPr>
              <a:t>We will leave by walking through the shop.</a:t>
            </a:r>
          </a:p>
        </p:txBody>
      </p:sp>
      <p:sp>
        <p:nvSpPr>
          <p:cNvPr id="49158" name="Rectangle 11">
            <a:extLst>
              <a:ext uri="{FF2B5EF4-FFF2-40B4-BE49-F238E27FC236}">
                <a16:creationId xmlns:a16="http://schemas.microsoft.com/office/drawing/2014/main" id="{78922E1A-2DBB-45BD-AD08-968485A1059D}"/>
              </a:ext>
            </a:extLst>
          </p:cNvPr>
          <p:cNvSpPr>
            <a:spLocks noChangeArrowheads="1"/>
          </p:cNvSpPr>
          <p:nvPr/>
        </p:nvSpPr>
        <p:spPr bwMode="auto">
          <a:xfrm>
            <a:off x="6208328" y="5538366"/>
            <a:ext cx="5040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ptos" panose="020B0004020202020204" pitchFamily="34" charset="0"/>
              </a:rPr>
              <a:t>We only leave when our group are all together. </a:t>
            </a:r>
          </a:p>
        </p:txBody>
      </p:sp>
      <p:pic>
        <p:nvPicPr>
          <p:cNvPr id="2" name="Picture 1">
            <a:extLst>
              <a:ext uri="{FF2B5EF4-FFF2-40B4-BE49-F238E27FC236}">
                <a16:creationId xmlns:a16="http://schemas.microsoft.com/office/drawing/2014/main" id="{B44C7A44-8757-4545-B34B-13471DC7FB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0017" y="1483417"/>
            <a:ext cx="5008758" cy="3756569"/>
          </a:xfrm>
          <a:prstGeom prst="rect">
            <a:avLst/>
          </a:prstGeom>
          <a:ln w="38100">
            <a:noFill/>
          </a:ln>
        </p:spPr>
      </p:pic>
      <p:pic>
        <p:nvPicPr>
          <p:cNvPr id="4" name="Picture 3">
            <a:extLst>
              <a:ext uri="{FF2B5EF4-FFF2-40B4-BE49-F238E27FC236}">
                <a16:creationId xmlns:a16="http://schemas.microsoft.com/office/drawing/2014/main" id="{D7DC124A-F048-4422-96C4-0B9A9E50334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613" y="1483417"/>
            <a:ext cx="4997290" cy="37623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a:extLst>
              <a:ext uri="{FF2B5EF4-FFF2-40B4-BE49-F238E27FC236}">
                <a16:creationId xmlns:a16="http://schemas.microsoft.com/office/drawing/2014/main" id="{B05A2D92-A23E-4672-B61C-68F19B6E90D3}"/>
              </a:ext>
            </a:extLst>
          </p:cNvPr>
          <p:cNvSpPr txBox="1">
            <a:spLocks noChangeArrowheads="1"/>
          </p:cNvSpPr>
          <p:nvPr/>
        </p:nvSpPr>
        <p:spPr bwMode="auto">
          <a:xfrm>
            <a:off x="985838" y="549275"/>
            <a:ext cx="103663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Aptos" panose="020B0004020202020204" pitchFamily="34" charset="0"/>
              </a:rPr>
              <a:t>To discuss specific access or educational needs please call 0117 926 0680 and ask to speak to the Visitor Experience team.</a:t>
            </a:r>
          </a:p>
          <a:p>
            <a:pPr eaLnBrk="1" hangingPunct="1">
              <a:spcBef>
                <a:spcPct val="0"/>
              </a:spcBef>
              <a:buFontTx/>
              <a:buNone/>
            </a:pPr>
            <a:endParaRPr lang="en-GB" altLang="en-US" sz="1800" b="1" dirty="0">
              <a:latin typeface="Aptos" panose="020B0004020202020204" pitchFamily="34" charset="0"/>
            </a:endParaRPr>
          </a:p>
          <a:p>
            <a:pPr eaLnBrk="1" hangingPunct="1">
              <a:spcBef>
                <a:spcPct val="0"/>
              </a:spcBef>
              <a:buFontTx/>
              <a:buNone/>
            </a:pPr>
            <a:endParaRPr lang="en-GB" altLang="en-US" sz="2000" b="1" dirty="0">
              <a:latin typeface="Aptos" panose="020B0004020202020204" pitchFamily="34" charset="0"/>
            </a:endParaRP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Brunel’s SS Great Britain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Great Western Dockyard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Bristol England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United Kingdom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BS1 6TY</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Tel: </a:t>
            </a:r>
            <a:r>
              <a:rPr lang="en-GB" altLang="en-US" sz="2000" dirty="0">
                <a:latin typeface="Aptos" panose="020B0004020202020204" pitchFamily="34" charset="0"/>
              </a:rPr>
              <a:t>0117 926 0680</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Email:</a:t>
            </a:r>
            <a:r>
              <a:rPr lang="en-GB" altLang="en-US" sz="2000" dirty="0">
                <a:latin typeface="Aptos" panose="020B0004020202020204" pitchFamily="34" charset="0"/>
              </a:rPr>
              <a:t> </a:t>
            </a:r>
            <a:r>
              <a:rPr lang="en-GB" altLang="en-US" sz="2000" dirty="0">
                <a:latin typeface="Aptos" panose="020B0004020202020204" pitchFamily="34" charset="0"/>
                <a:hlinkClick r:id="rId2"/>
              </a:rPr>
              <a:t>admin@ssgreatbritain.org</a:t>
            </a:r>
            <a:r>
              <a:rPr lang="en-GB" altLang="en-US" sz="2000" dirty="0">
                <a:latin typeface="Aptos" panose="020B0004020202020204" pitchFamily="34" charset="0"/>
              </a:rPr>
              <a:t> </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Web: </a:t>
            </a:r>
            <a:r>
              <a:rPr lang="en-GB" altLang="en-US" sz="2000" dirty="0">
                <a:latin typeface="Aptos" panose="020B0004020202020204" pitchFamily="34" charset="0"/>
              </a:rPr>
              <a:t>ssgreatbritain.org</a:t>
            </a:r>
          </a:p>
          <a:p>
            <a:pPr eaLnBrk="1" hangingPunct="1">
              <a:spcBef>
                <a:spcPct val="0"/>
              </a:spcBef>
              <a:buFontTx/>
              <a:buNone/>
            </a:pPr>
            <a:endParaRPr lang="en-GB" altLang="en-US" sz="1800" b="1" dirty="0">
              <a:latin typeface="Century Gothic" panose="020B0502020202020204" pitchFamily="34" charset="0"/>
            </a:endParaRPr>
          </a:p>
          <a:p>
            <a:pPr eaLnBrk="1" hangingPunct="1">
              <a:spcBef>
                <a:spcPct val="0"/>
              </a:spcBef>
              <a:buFontTx/>
              <a:buNone/>
            </a:pPr>
            <a:endParaRPr lang="en-GB" altLang="en-US" sz="1800" b="1" dirty="0">
              <a:latin typeface="Century Gothic" panose="020B0502020202020204" pitchFamily="34" charset="0"/>
            </a:endParaRPr>
          </a:p>
        </p:txBody>
      </p:sp>
      <p:sp>
        <p:nvSpPr>
          <p:cNvPr id="50178" name="TextBox 3">
            <a:extLst>
              <a:ext uri="{FF2B5EF4-FFF2-40B4-BE49-F238E27FC236}">
                <a16:creationId xmlns:a16="http://schemas.microsoft.com/office/drawing/2014/main" id="{6373C121-BB3B-47F7-970B-BCF38BBE2421}"/>
              </a:ext>
            </a:extLst>
          </p:cNvPr>
          <p:cNvSpPr txBox="1">
            <a:spLocks noChangeArrowheads="1"/>
          </p:cNvSpPr>
          <p:nvPr/>
        </p:nvSpPr>
        <p:spPr bwMode="auto">
          <a:xfrm>
            <a:off x="698501" y="6094413"/>
            <a:ext cx="60040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100" dirty="0">
                <a:latin typeface="Aptos" panose="020B0004020202020204" pitchFamily="34" charset="0"/>
              </a:rPr>
              <a:t>Photographs by: Adam </a:t>
            </a:r>
            <a:r>
              <a:rPr lang="en-GB" sz="1100" dirty="0" err="1">
                <a:latin typeface="Aptos" panose="020B0004020202020204" pitchFamily="34" charset="0"/>
              </a:rPr>
              <a:t>Gasson</a:t>
            </a:r>
            <a:r>
              <a:rPr lang="en-GB" sz="1100" dirty="0">
                <a:latin typeface="Aptos" panose="020B0004020202020204" pitchFamily="34" charset="0"/>
              </a:rPr>
              <a:t>, Lottie Morris, Leila Nichols, John Polatch and Sarah Trubshawe</a:t>
            </a:r>
          </a:p>
        </p:txBody>
      </p:sp>
      <p:sp>
        <p:nvSpPr>
          <p:cNvPr id="2" name="TextBox 1">
            <a:extLst>
              <a:ext uri="{FF2B5EF4-FFF2-40B4-BE49-F238E27FC236}">
                <a16:creationId xmlns:a16="http://schemas.microsoft.com/office/drawing/2014/main" id="{146007F8-B970-13EE-BB7B-2B6EF2724D3D}"/>
              </a:ext>
            </a:extLst>
          </p:cNvPr>
          <p:cNvSpPr txBox="1"/>
          <p:nvPr/>
        </p:nvSpPr>
        <p:spPr>
          <a:xfrm>
            <a:off x="9308592" y="6094413"/>
            <a:ext cx="2184907" cy="261610"/>
          </a:xfrm>
          <a:prstGeom prst="rect">
            <a:avLst/>
          </a:prstGeom>
          <a:noFill/>
        </p:spPr>
        <p:txBody>
          <a:bodyPr wrap="square" rtlCol="0">
            <a:spAutoFit/>
          </a:bodyPr>
          <a:lstStyle/>
          <a:p>
            <a:r>
              <a:rPr lang="en-GB" sz="1100" dirty="0">
                <a:latin typeface="Aptos" panose="020B0004020202020204" pitchFamily="34" charset="0"/>
              </a:rPr>
              <a:t>Registered Charity - No. 262158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62AFCC62-F22E-4133-8867-7C7264B19D7D}"/>
              </a:ext>
            </a:extLst>
          </p:cNvPr>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9938" name="Rectangle 4">
            <a:extLst>
              <a:ext uri="{FF2B5EF4-FFF2-40B4-BE49-F238E27FC236}">
                <a16:creationId xmlns:a16="http://schemas.microsoft.com/office/drawing/2014/main" id="{BAAE12C5-67FC-4070-A4AA-7EF14C9D6C67}"/>
              </a:ext>
            </a:extLst>
          </p:cNvPr>
          <p:cNvSpPr>
            <a:spLocks noChangeArrowheads="1"/>
          </p:cNvSpPr>
          <p:nvPr/>
        </p:nvSpPr>
        <p:spPr bwMode="auto">
          <a:xfrm>
            <a:off x="1524000" y="30289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FF0000"/>
                </a:solidFill>
                <a:latin typeface="Century Gothic" panose="020B0502020202020204" pitchFamily="34" charset="0"/>
                <a:cs typeface="Times New Roman" panose="02020603050405020304" pitchFamily="18" charset="0"/>
              </a:rPr>
              <a:t>	</a:t>
            </a:r>
            <a:endParaRPr lang="en-GB" altLang="en-US" sz="1800">
              <a:latin typeface="Arial" panose="020B0604020202020204" pitchFamily="34" charset="0"/>
            </a:endParaRPr>
          </a:p>
        </p:txBody>
      </p:sp>
      <p:sp>
        <p:nvSpPr>
          <p:cNvPr id="39939" name="Rectangle 5">
            <a:extLst>
              <a:ext uri="{FF2B5EF4-FFF2-40B4-BE49-F238E27FC236}">
                <a16:creationId xmlns:a16="http://schemas.microsoft.com/office/drawing/2014/main" id="{17878459-349D-4ED4-AFD2-EE8A59FD5CA4}"/>
              </a:ext>
            </a:extLst>
          </p:cNvPr>
          <p:cNvSpPr>
            <a:spLocks noChangeArrowheads="1"/>
          </p:cNvSpPr>
          <p:nvPr/>
        </p:nvSpPr>
        <p:spPr bwMode="auto">
          <a:xfrm>
            <a:off x="1524000" y="5902325"/>
            <a:ext cx="214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800">
                <a:latin typeface="Arial" panose="020B0604020202020204" pitchFamily="34" charset="0"/>
              </a:rPr>
              <a:t> </a:t>
            </a:r>
            <a:endParaRPr lang="en-GB" altLang="en-US" sz="1800">
              <a:latin typeface="Arial" panose="020B0604020202020204" pitchFamily="34" charset="0"/>
            </a:endParaRPr>
          </a:p>
        </p:txBody>
      </p:sp>
      <p:sp>
        <p:nvSpPr>
          <p:cNvPr id="39940" name="TextBox 4">
            <a:extLst>
              <a:ext uri="{FF2B5EF4-FFF2-40B4-BE49-F238E27FC236}">
                <a16:creationId xmlns:a16="http://schemas.microsoft.com/office/drawing/2014/main" id="{FA5F90FA-6D99-4FF0-BAB5-1C981BF3CFCB}"/>
              </a:ext>
            </a:extLst>
          </p:cNvPr>
          <p:cNvSpPr txBox="1">
            <a:spLocks noChangeArrowheads="1"/>
          </p:cNvSpPr>
          <p:nvPr/>
        </p:nvSpPr>
        <p:spPr bwMode="auto">
          <a:xfrm>
            <a:off x="8924944" y="1754471"/>
            <a:ext cx="3126848" cy="280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n-GB" altLang="en-US" sz="2400" dirty="0">
                <a:latin typeface="Aptos" panose="020B0004020202020204" pitchFamily="34" charset="0"/>
              </a:rPr>
              <a:t>When we arrive at the entrance we will go through these large gates, then turn left into the Visitor Centre.</a:t>
            </a:r>
          </a:p>
        </p:txBody>
      </p:sp>
      <p:pic>
        <p:nvPicPr>
          <p:cNvPr id="10" name="Picture 5">
            <a:extLst>
              <a:ext uri="{FF2B5EF4-FFF2-40B4-BE49-F238E27FC236}">
                <a16:creationId xmlns:a16="http://schemas.microsoft.com/office/drawing/2014/main" id="{65D118F7-0BEA-4AE9-B618-451754AC2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9" r="1401"/>
          <a:stretch>
            <a:fillRect/>
          </a:stretch>
        </p:blipFill>
        <p:spPr bwMode="auto">
          <a:xfrm>
            <a:off x="0" y="0"/>
            <a:ext cx="8769096"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F17B43-3F01-4670-8B1F-5BED105A8679}"/>
              </a:ext>
            </a:extLst>
          </p:cNvPr>
          <p:cNvSpPr txBox="1"/>
          <p:nvPr/>
        </p:nvSpPr>
        <p:spPr>
          <a:xfrm>
            <a:off x="8778240" y="432308"/>
            <a:ext cx="340020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When we arrive</a:t>
            </a:r>
            <a:endParaRPr lang="en-GB" sz="3600" dirty="0">
              <a:solidFill>
                <a:prstClr val="black"/>
              </a:solidFill>
              <a:latin typeface="Aptos" panose="020B0004020202020204" pitchFamily="34" charset="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963EDE6-2708-4333-B564-59799814ADAC}"/>
              </a:ext>
            </a:extLst>
          </p:cNvPr>
          <p:cNvSpPr txBox="1">
            <a:spLocks noChangeArrowheads="1"/>
          </p:cNvSpPr>
          <p:nvPr/>
        </p:nvSpPr>
        <p:spPr bwMode="auto">
          <a:xfrm>
            <a:off x="7918882" y="547693"/>
            <a:ext cx="3961431" cy="556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GB" altLang="en-US" sz="2400" dirty="0">
                <a:latin typeface="Aptos" panose="020B0004020202020204" pitchFamily="34" charset="0"/>
              </a:rPr>
              <a:t>If we need to buy tickets, we will go to the ticket desk.</a:t>
            </a:r>
          </a:p>
          <a:p>
            <a:pPr eaLnBrk="1" hangingPunct="1">
              <a:lnSpc>
                <a:spcPct val="150000"/>
              </a:lnSpc>
              <a:spcBef>
                <a:spcPct val="0"/>
              </a:spcBef>
              <a:buFontTx/>
              <a:buNone/>
            </a:pPr>
            <a:endParaRPr lang="en-GB" altLang="en-US" sz="2400" b="1" dirty="0">
              <a:latin typeface="Aptos" panose="020B0004020202020204" pitchFamily="34" charset="0"/>
            </a:endParaRPr>
          </a:p>
          <a:p>
            <a:pPr eaLnBrk="1" hangingPunct="1">
              <a:lnSpc>
                <a:spcPct val="150000"/>
              </a:lnSpc>
              <a:spcBef>
                <a:spcPct val="0"/>
              </a:spcBef>
              <a:buFontTx/>
              <a:buNone/>
            </a:pPr>
            <a:r>
              <a:rPr lang="en-GB" altLang="en-US" sz="2400" dirty="0">
                <a:latin typeface="Aptos" panose="020B0004020202020204" pitchFamily="34" charset="0"/>
              </a:rPr>
              <a:t>If it is busy we might need to wait for a few minutes.</a:t>
            </a:r>
          </a:p>
          <a:p>
            <a:pPr eaLnBrk="1" hangingPunct="1">
              <a:lnSpc>
                <a:spcPct val="150000"/>
              </a:lnSpc>
              <a:spcBef>
                <a:spcPct val="0"/>
              </a:spcBef>
              <a:buFontTx/>
              <a:buNone/>
            </a:pPr>
            <a:endParaRPr lang="en-GB" altLang="en-US" sz="2400" b="1" dirty="0">
              <a:latin typeface="Aptos" panose="020B0004020202020204" pitchFamily="34" charset="0"/>
            </a:endParaRPr>
          </a:p>
          <a:p>
            <a:pPr eaLnBrk="1" hangingPunct="1">
              <a:lnSpc>
                <a:spcPct val="150000"/>
              </a:lnSpc>
              <a:spcBef>
                <a:spcPct val="0"/>
              </a:spcBef>
              <a:buFontTx/>
              <a:buNone/>
            </a:pPr>
            <a:r>
              <a:rPr lang="en-GB" altLang="en-US" sz="2400" dirty="0">
                <a:latin typeface="Aptos" panose="020B0004020202020204" pitchFamily="34" charset="0"/>
              </a:rPr>
              <a:t>If we have pre-booked tickets, we can go straight to the welcome desk.</a:t>
            </a:r>
          </a:p>
          <a:p>
            <a:pPr eaLnBrk="1" hangingPunct="1">
              <a:lnSpc>
                <a:spcPct val="150000"/>
              </a:lnSpc>
              <a:spcBef>
                <a:spcPct val="0"/>
              </a:spcBef>
              <a:buFontTx/>
              <a:buNone/>
            </a:pPr>
            <a:endParaRPr lang="en-GB" altLang="en-US" sz="2400" dirty="0">
              <a:latin typeface="Georgia" panose="02040502050405020303" pitchFamily="18" charset="0"/>
            </a:endParaRPr>
          </a:p>
        </p:txBody>
      </p:sp>
      <p:pic>
        <p:nvPicPr>
          <p:cNvPr id="3" name="Picture 1">
            <a:extLst>
              <a:ext uri="{FF2B5EF4-FFF2-40B4-BE49-F238E27FC236}">
                <a16:creationId xmlns:a16="http://schemas.microsoft.com/office/drawing/2014/main" id="{FA29AA4D-2A25-4C97-88DB-B5F6BBEF62A8}"/>
              </a:ext>
            </a:extLst>
          </p:cNvPr>
          <p:cNvPicPr>
            <a:picLocks noChangeAspect="1"/>
          </p:cNvPicPr>
          <p:nvPr/>
        </p:nvPicPr>
        <p:blipFill rotWithShape="1">
          <a:blip r:embed="rId2">
            <a:extLst>
              <a:ext uri="{28A0092B-C50C-407E-A947-70E740481C1C}">
                <a14:useLocalDpi xmlns:a14="http://schemas.microsoft.com/office/drawing/2010/main" val="0"/>
              </a:ext>
            </a:extLst>
          </a:blip>
          <a:srcRect l="275" r="15528"/>
          <a:stretch/>
        </p:blipFill>
        <p:spPr bwMode="auto">
          <a:xfrm>
            <a:off x="0" y="0"/>
            <a:ext cx="7693983" cy="68535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98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0C91F31-D26F-414A-AD5E-8D6C27DE2F79}"/>
              </a:ext>
            </a:extLst>
          </p:cNvPr>
          <p:cNvSpPr>
            <a:spLocks noChangeArrowheads="1"/>
          </p:cNvSpPr>
          <p:nvPr/>
        </p:nvSpPr>
        <p:spPr bwMode="auto">
          <a:xfrm>
            <a:off x="1708150" y="777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3" name="Rectangle 5">
            <a:extLst>
              <a:ext uri="{FF2B5EF4-FFF2-40B4-BE49-F238E27FC236}">
                <a16:creationId xmlns:a16="http://schemas.microsoft.com/office/drawing/2014/main" id="{1C83E9BE-C1C2-445F-A0EE-6A0B59B800CC}"/>
              </a:ext>
            </a:extLst>
          </p:cNvPr>
          <p:cNvSpPr>
            <a:spLocks noChangeArrowheads="1"/>
          </p:cNvSpPr>
          <p:nvPr/>
        </p:nvSpPr>
        <p:spPr bwMode="auto">
          <a:xfrm>
            <a:off x="1524000" y="6950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66" name="TextBox 8">
            <a:extLst>
              <a:ext uri="{FF2B5EF4-FFF2-40B4-BE49-F238E27FC236}">
                <a16:creationId xmlns:a16="http://schemas.microsoft.com/office/drawing/2014/main" id="{2A802652-A766-4F9E-8887-0CC75D67F22C}"/>
              </a:ext>
            </a:extLst>
          </p:cNvPr>
          <p:cNvSpPr txBox="1">
            <a:spLocks noChangeArrowheads="1"/>
          </p:cNvSpPr>
          <p:nvPr/>
        </p:nvSpPr>
        <p:spPr bwMode="auto">
          <a:xfrm>
            <a:off x="8256240" y="408849"/>
            <a:ext cx="345638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n-GB" altLang="en-US" sz="2400" dirty="0">
                <a:latin typeface="Aptos" panose="020B0004020202020204" pitchFamily="34" charset="0"/>
                <a:cs typeface="Arial"/>
              </a:rPr>
              <a:t>When we have our tickets and are ready, we will walk through the shop to the welcome desk.</a:t>
            </a:r>
          </a:p>
          <a:p>
            <a:pPr eaLnBrk="1" hangingPunct="1">
              <a:spcBef>
                <a:spcPct val="0"/>
              </a:spcBef>
              <a:buFontTx/>
              <a:buNone/>
            </a:pPr>
            <a:endParaRPr lang="en-GB" altLang="en-US" sz="1800" b="1" dirty="0">
              <a:latin typeface="Century Gothic" panose="020B0502020202020204" pitchFamily="34" charset="0"/>
            </a:endParaRPr>
          </a:p>
        </p:txBody>
      </p:sp>
      <p:pic>
        <p:nvPicPr>
          <p:cNvPr id="3" name="Picture 2">
            <a:extLst>
              <a:ext uri="{FF2B5EF4-FFF2-40B4-BE49-F238E27FC236}">
                <a16:creationId xmlns:a16="http://schemas.microsoft.com/office/drawing/2014/main" id="{455E66AD-8B2E-419F-AE95-BD7567759F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7680176" cy="68580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0C91F31-D26F-414A-AD5E-8D6C27DE2F79}"/>
              </a:ext>
            </a:extLst>
          </p:cNvPr>
          <p:cNvSpPr>
            <a:spLocks noChangeArrowheads="1"/>
          </p:cNvSpPr>
          <p:nvPr/>
        </p:nvSpPr>
        <p:spPr bwMode="auto">
          <a:xfrm>
            <a:off x="1708150" y="777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3" name="Rectangle 5">
            <a:extLst>
              <a:ext uri="{FF2B5EF4-FFF2-40B4-BE49-F238E27FC236}">
                <a16:creationId xmlns:a16="http://schemas.microsoft.com/office/drawing/2014/main" id="{1C83E9BE-C1C2-445F-A0EE-6A0B59B800CC}"/>
              </a:ext>
            </a:extLst>
          </p:cNvPr>
          <p:cNvSpPr>
            <a:spLocks noChangeArrowheads="1"/>
          </p:cNvSpPr>
          <p:nvPr/>
        </p:nvSpPr>
        <p:spPr bwMode="auto">
          <a:xfrm>
            <a:off x="1524000" y="6950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64" name="TextBox 5">
            <a:extLst>
              <a:ext uri="{FF2B5EF4-FFF2-40B4-BE49-F238E27FC236}">
                <a16:creationId xmlns:a16="http://schemas.microsoft.com/office/drawing/2014/main" id="{C90BDC2B-EA29-4A0F-B6DA-98CA55A7D283}"/>
              </a:ext>
            </a:extLst>
          </p:cNvPr>
          <p:cNvSpPr txBox="1">
            <a:spLocks noChangeArrowheads="1"/>
          </p:cNvSpPr>
          <p:nvPr/>
        </p:nvSpPr>
        <p:spPr bwMode="auto">
          <a:xfrm>
            <a:off x="8112224" y="260648"/>
            <a:ext cx="3600400" cy="462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spcAft>
                <a:spcPts val="1200"/>
              </a:spcAft>
              <a:buNone/>
            </a:pPr>
            <a:r>
              <a:rPr lang="en-GB" altLang="en-US" sz="2400" dirty="0">
                <a:latin typeface="Aptos" panose="020B0004020202020204" pitchFamily="34" charset="0"/>
                <a:cs typeface="Arial"/>
              </a:rPr>
              <a:t>A staff member at the welcome desk will check our tickets and we will walk through the entrance door. </a:t>
            </a:r>
          </a:p>
          <a:p>
            <a:pPr eaLnBrk="1" hangingPunct="1">
              <a:lnSpc>
                <a:spcPct val="150000"/>
              </a:lnSpc>
              <a:spcBef>
                <a:spcPct val="0"/>
              </a:spcBef>
              <a:spcAft>
                <a:spcPts val="1200"/>
              </a:spcAft>
              <a:buNone/>
            </a:pPr>
            <a:r>
              <a:rPr lang="en-US" altLang="en-US" sz="2400" dirty="0">
                <a:latin typeface="Aptos" panose="020B0004020202020204" pitchFamily="34" charset="0"/>
                <a:cs typeface="Arial"/>
              </a:rPr>
              <a:t>There will be other people visiting so we need to stay with our group.</a:t>
            </a:r>
            <a:endParaRPr lang="en-GB" altLang="en-US" sz="2400" dirty="0">
              <a:latin typeface="Aptos" panose="020B0004020202020204" pitchFamily="34" charset="0"/>
              <a:cs typeface="Arial"/>
            </a:endParaRPr>
          </a:p>
        </p:txBody>
      </p:sp>
      <p:pic>
        <p:nvPicPr>
          <p:cNvPr id="3" name="Picture 2">
            <a:extLst>
              <a:ext uri="{FF2B5EF4-FFF2-40B4-BE49-F238E27FC236}">
                <a16:creationId xmlns:a16="http://schemas.microsoft.com/office/drawing/2014/main" id="{6A00EE70-D556-4231-A824-E9E1458A7BFC}"/>
              </a:ext>
            </a:extLst>
          </p:cNvPr>
          <p:cNvPicPr>
            <a:picLocks noChangeAspect="1"/>
          </p:cNvPicPr>
          <p:nvPr/>
        </p:nvPicPr>
        <p:blipFill rotWithShape="1">
          <a:blip r:embed="rId3">
            <a:extLst>
              <a:ext uri="{28A0092B-C50C-407E-A947-70E740481C1C}">
                <a14:useLocalDpi xmlns:a14="http://schemas.microsoft.com/office/drawing/2010/main" val="0"/>
              </a:ext>
            </a:extLst>
          </a:blip>
          <a:srcRect l="9898" r="4591"/>
          <a:stretch/>
        </p:blipFill>
        <p:spPr>
          <a:xfrm>
            <a:off x="0" y="0"/>
            <a:ext cx="7819053" cy="6858000"/>
          </a:xfrm>
          <a:prstGeom prst="rect">
            <a:avLst/>
          </a:prstGeom>
        </p:spPr>
      </p:pic>
    </p:spTree>
    <p:extLst>
      <p:ext uri="{BB962C8B-B14F-4D97-AF65-F5344CB8AC3E}">
        <p14:creationId xmlns:p14="http://schemas.microsoft.com/office/powerpoint/2010/main" val="730029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673811" y="338123"/>
            <a:ext cx="7056437" cy="1200329"/>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a:t>
            </a:r>
          </a:p>
          <a:p>
            <a:pPr eaLnBrk="1" fontAlgn="auto" hangingPunct="1">
              <a:spcBef>
                <a:spcPts val="0"/>
              </a:spcBef>
              <a:spcAft>
                <a:spcPts val="0"/>
              </a:spcAft>
              <a:defRPr/>
            </a:pPr>
            <a:endParaRPr lang="en-GB" sz="3600" dirty="0">
              <a:solidFill>
                <a:prstClr val="black"/>
              </a:solidFill>
              <a:latin typeface="Georgia" panose="02040502050405020303" pitchFamily="18" charset="0"/>
              <a:cs typeface="+mn-cs"/>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06422" y="4797152"/>
            <a:ext cx="4930138" cy="646331"/>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Dockyard Museum. It is currently closed for redevelopment.</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73811" y="4797152"/>
            <a:ext cx="4898198"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The area around the ship is the Great Western Dockyard.</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There are barrels, anchors, chains  - and lots of other things we can find.</a:t>
            </a:r>
          </a:p>
          <a:p>
            <a:pPr eaLnBrk="1" fontAlgn="auto" hangingPunct="1">
              <a:spcBef>
                <a:spcPts val="0"/>
              </a:spcBef>
              <a:spcAft>
                <a:spcPts val="0"/>
              </a:spcAft>
              <a:defRPr/>
            </a:pPr>
            <a:endParaRPr lang="en-GB" dirty="0">
              <a:solidFill>
                <a:prstClr val="black"/>
              </a:solidFill>
              <a:latin typeface="Georgia" panose="02040502050405020303" pitchFamily="18" charset="0"/>
              <a:cs typeface="+mn-cs"/>
            </a:endParaRPr>
          </a:p>
        </p:txBody>
      </p:sp>
      <p:pic>
        <p:nvPicPr>
          <p:cNvPr id="5" name="Picture 4" descr="A building with a sign on it&#10;&#10;Description automatically generated with low confidence">
            <a:extLst>
              <a:ext uri="{FF2B5EF4-FFF2-40B4-BE49-F238E27FC236}">
                <a16:creationId xmlns:a16="http://schemas.microsoft.com/office/drawing/2014/main" id="{04FEB7E0-D270-4AD8-80E3-9D0B9CDDF2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06422" y="1256835"/>
            <a:ext cx="4981326" cy="3309708"/>
          </a:xfrm>
          <a:prstGeom prst="rect">
            <a:avLst/>
          </a:prstGeom>
          <a:ln w="38100">
            <a:noFill/>
          </a:ln>
        </p:spPr>
      </p:pic>
      <p:pic>
        <p:nvPicPr>
          <p:cNvPr id="8" name="Picture 7" descr="A construction site with a crane&#10;&#10;Description automatically generated with low confidence">
            <a:extLst>
              <a:ext uri="{FF2B5EF4-FFF2-40B4-BE49-F238E27FC236}">
                <a16:creationId xmlns:a16="http://schemas.microsoft.com/office/drawing/2014/main" id="{15C1788A-97E5-46BA-B592-448DFC4D4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237" y="1269682"/>
            <a:ext cx="4981326" cy="33225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551384" y="385910"/>
            <a:ext cx="7056437" cy="646113"/>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to</a:t>
            </a:r>
            <a:endParaRPr lang="en-GB" sz="3600" dirty="0">
              <a:solidFill>
                <a:prstClr val="black"/>
              </a:solidFill>
              <a:latin typeface="Aptos" panose="020B0004020202020204" pitchFamily="34" charset="0"/>
              <a:cs typeface="+mn-cs"/>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27682" y="4876930"/>
            <a:ext cx="5268918"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go down into the Dry Dock underneath the ship.</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see the hull of the ship up close and the propellor. We can feel the warm air from the dehumidifier which stops the ship rusting away.</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20911" y="4876930"/>
            <a:ext cx="4898198"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go on the ship.</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weather deck, which is outside. We can also go inside the ship and explore two more decks.</a:t>
            </a:r>
          </a:p>
        </p:txBody>
      </p:sp>
      <p:pic>
        <p:nvPicPr>
          <p:cNvPr id="10" name="Picture 14">
            <a:extLst>
              <a:ext uri="{FF2B5EF4-FFF2-40B4-BE49-F238E27FC236}">
                <a16:creationId xmlns:a16="http://schemas.microsoft.com/office/drawing/2014/main" id="{3DE09CA6-B1F5-4198-BC2A-C0AC9A111B5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6227682" y="1457194"/>
            <a:ext cx="4764862" cy="317817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picture containing sky, outdoor&#10;&#10;Description automatically generated">
            <a:extLst>
              <a:ext uri="{FF2B5EF4-FFF2-40B4-BE49-F238E27FC236}">
                <a16:creationId xmlns:a16="http://schemas.microsoft.com/office/drawing/2014/main" id="{0509E278-6B95-46D8-AE3D-400F9B697C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6639" y="1453016"/>
            <a:ext cx="4764862" cy="3175781"/>
          </a:xfrm>
          <a:prstGeom prst="rect">
            <a:avLst/>
          </a:prstGeom>
        </p:spPr>
      </p:pic>
    </p:spTree>
    <p:extLst>
      <p:ext uri="{BB962C8B-B14F-4D97-AF65-F5344CB8AC3E}">
        <p14:creationId xmlns:p14="http://schemas.microsoft.com/office/powerpoint/2010/main" val="19562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9BDCF-3F91-45D9-8F05-1311D9BBCD92}"/>
              </a:ext>
            </a:extLst>
          </p:cNvPr>
          <p:cNvSpPr txBox="1"/>
          <p:nvPr/>
        </p:nvSpPr>
        <p:spPr>
          <a:xfrm>
            <a:off x="551384" y="385910"/>
            <a:ext cx="7056437" cy="646113"/>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to</a:t>
            </a:r>
            <a:endParaRPr lang="en-GB" sz="3600" dirty="0">
              <a:solidFill>
                <a:prstClr val="black"/>
              </a:solidFill>
              <a:latin typeface="Aptos" panose="020B0004020202020204" pitchFamily="34" charset="0"/>
              <a:cs typeface="+mn-cs"/>
            </a:endParaRPr>
          </a:p>
        </p:txBody>
      </p:sp>
      <p:sp>
        <p:nvSpPr>
          <p:cNvPr id="3" name="TextBox 2">
            <a:extLst>
              <a:ext uri="{FF2B5EF4-FFF2-40B4-BE49-F238E27FC236}">
                <a16:creationId xmlns:a16="http://schemas.microsoft.com/office/drawing/2014/main" id="{54DD2EF2-7C31-428D-8B9C-2256EE93A15C}"/>
              </a:ext>
            </a:extLst>
          </p:cNvPr>
          <p:cNvSpPr txBox="1"/>
          <p:nvPr/>
        </p:nvSpPr>
        <p:spPr>
          <a:xfrm>
            <a:off x="590150" y="4976723"/>
            <a:ext cx="5112568"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entrance to Being Brunel. In here we can find out more about Isambard Kingdom Brunel, the man who designed the SS Great Britain, the Great Western Railway – and many other things.</a:t>
            </a:r>
          </a:p>
        </p:txBody>
      </p:sp>
      <p:sp>
        <p:nvSpPr>
          <p:cNvPr id="4" name="TextBox 3">
            <a:extLst>
              <a:ext uri="{FF2B5EF4-FFF2-40B4-BE49-F238E27FC236}">
                <a16:creationId xmlns:a16="http://schemas.microsoft.com/office/drawing/2014/main" id="{D7B6253E-08AD-464D-B02D-E1167AFD755C}"/>
              </a:ext>
            </a:extLst>
          </p:cNvPr>
          <p:cNvSpPr txBox="1"/>
          <p:nvPr/>
        </p:nvSpPr>
        <p:spPr>
          <a:xfrm>
            <a:off x="6489284" y="4976723"/>
            <a:ext cx="4680520" cy="92333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Board Walk restaurant. To get to it from the dockyard, we go out through the shop and turn left.</a:t>
            </a:r>
          </a:p>
        </p:txBody>
      </p:sp>
      <p:pic>
        <p:nvPicPr>
          <p:cNvPr id="5" name="Picture 20">
            <a:extLst>
              <a:ext uri="{FF2B5EF4-FFF2-40B4-BE49-F238E27FC236}">
                <a16:creationId xmlns:a16="http://schemas.microsoft.com/office/drawing/2014/main" id="{7DDA674E-F92B-4275-B114-998563483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544148" y="1341318"/>
            <a:ext cx="4480014" cy="336001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606FBA-4D1C-4B00-9690-12446A788BE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1575" y="1341318"/>
            <a:ext cx="5041143" cy="3350723"/>
          </a:xfrm>
          <a:prstGeom prst="rect">
            <a:avLst/>
          </a:prstGeom>
        </p:spPr>
      </p:pic>
    </p:spTree>
    <p:extLst>
      <p:ext uri="{BB962C8B-B14F-4D97-AF65-F5344CB8AC3E}">
        <p14:creationId xmlns:p14="http://schemas.microsoft.com/office/powerpoint/2010/main" val="409238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82e547-f106-4490-9f45-44ba189c9bc8">
      <UserInfo>
        <DisplayName>Lexi Burrows</DisplayName>
        <AccountId>34</AccountId>
        <AccountType/>
      </UserInfo>
      <UserInfo>
        <DisplayName>Carol Griffin</DisplayName>
        <AccountId>35</AccountId>
        <AccountType/>
      </UserInfo>
      <UserInfo>
        <DisplayName>Rachel Roberts</DisplayName>
        <AccountId>17</AccountId>
        <AccountType/>
      </UserInfo>
      <UserInfo>
        <DisplayName>Leila Nicholas</DisplayName>
        <AccountId>32</AccountId>
        <AccountType/>
      </UserInfo>
    </SharedWithUsers>
    <lcf76f155ced4ddcb4097134ff3c332f xmlns="19d8f34c-ae54-41a0-823f-4b788c5d9a85">
      <Terms xmlns="http://schemas.microsoft.com/office/infopath/2007/PartnerControls"/>
    </lcf76f155ced4ddcb4097134ff3c332f>
    <TaxCatchAll xmlns="4582e547-f106-4490-9f45-44ba189c9b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4DCD382BEC1EB4F9416069C6299B975" ma:contentTypeVersion="19" ma:contentTypeDescription="Create a new document." ma:contentTypeScope="" ma:versionID="d5207c953f4f80cdbc8752bcedd4ecba">
  <xsd:schema xmlns:xsd="http://www.w3.org/2001/XMLSchema" xmlns:xs="http://www.w3.org/2001/XMLSchema" xmlns:p="http://schemas.microsoft.com/office/2006/metadata/properties" xmlns:ns2="19d8f34c-ae54-41a0-823f-4b788c5d9a85" xmlns:ns3="4582e547-f106-4490-9f45-44ba189c9bc8" targetNamespace="http://schemas.microsoft.com/office/2006/metadata/properties" ma:root="true" ma:fieldsID="00bc9a143d8a89e33e98d23d6dee1636" ns2:_="" ns3:_="">
    <xsd:import namespace="19d8f34c-ae54-41a0-823f-4b788c5d9a85"/>
    <xsd:import namespace="4582e547-f106-4490-9f45-44ba189c9b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8f34c-ae54-41a0-823f-4b788c5d9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159278-506c-4990-9cc6-dcdd76156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2e547-f106-4490-9f45-44ba189c9b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a49829-3091-4af4-b158-cd2a99ba8f78}" ma:internalName="TaxCatchAll" ma:showField="CatchAllData" ma:web="4582e547-f106-4490-9f45-44ba189c9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23975D-160F-43A0-A4DE-8F0CB4009C6C}">
  <ds:schemaRefs>
    <ds:schemaRef ds:uri="http://purl.org/dc/elements/1.1/"/>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0652d6d1-cecd-4d14-b573-52b5d2a1ea49"/>
    <ds:schemaRef ds:uri="5b902512-223c-4529-b7f1-903500fa585d"/>
    <ds:schemaRef ds:uri="4582e547-f106-4490-9f45-44ba189c9bc8"/>
    <ds:schemaRef ds:uri="19d8f34c-ae54-41a0-823f-4b788c5d9a85"/>
  </ds:schemaRefs>
</ds:datastoreItem>
</file>

<file path=customXml/itemProps2.xml><?xml version="1.0" encoding="utf-8"?>
<ds:datastoreItem xmlns:ds="http://schemas.openxmlformats.org/officeDocument/2006/customXml" ds:itemID="{E6BB9940-BFBC-41C5-BECF-AB6CEC86D5E0}">
  <ds:schemaRefs>
    <ds:schemaRef ds:uri="http://schemas.microsoft.com/sharepoint/v3/contenttype/forms"/>
  </ds:schemaRefs>
</ds:datastoreItem>
</file>

<file path=customXml/itemProps3.xml><?xml version="1.0" encoding="utf-8"?>
<ds:datastoreItem xmlns:ds="http://schemas.openxmlformats.org/officeDocument/2006/customXml" ds:itemID="{68A5DA66-8431-4096-AB57-2C65A11C5D51}">
  <ds:schemaRefs>
    <ds:schemaRef ds:uri="http://schemas.microsoft.com/office/2006/metadata/longProperties"/>
  </ds:schemaRefs>
</ds:datastoreItem>
</file>

<file path=customXml/itemProps4.xml><?xml version="1.0" encoding="utf-8"?>
<ds:datastoreItem xmlns:ds="http://schemas.openxmlformats.org/officeDocument/2006/customXml" ds:itemID="{BA7C66F7-D70E-4570-BBC7-3FE1FC765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d8f34c-ae54-41a0-823f-4b788c5d9a85"/>
    <ds:schemaRef ds:uri="4582e547-f106-4490-9f45-44ba189c9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TotalTime>
  <Words>1176</Words>
  <Application>Microsoft Office PowerPoint</Application>
  <PresentationFormat>Widescreen</PresentationFormat>
  <Paragraphs>110</Paragraphs>
  <Slides>22</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Aptos</vt:lpstr>
      <vt:lpstr>Arial</vt:lpstr>
      <vt:lpstr>Calibri</vt:lpstr>
      <vt:lpstr>Calibri Light</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dc:creator>
  <cp:lastModifiedBy>Sarah Trubshawe</cp:lastModifiedBy>
  <cp:revision>20</cp:revision>
  <cp:lastPrinted>2018-04-04T08:10:49Z</cp:lastPrinted>
  <dcterms:created xsi:type="dcterms:W3CDTF">2014-12-15T09:40:56Z</dcterms:created>
  <dcterms:modified xsi:type="dcterms:W3CDTF">2026-02-25T09:08:22Z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0x01010024DCD382BEC1EB4F9416069C6299B975</vt:lpwstr>
  </property>
  <property fmtid="{D5CDD505-2E9C-101B-9397-08002B2CF9AE}" pid="3" name="NXPowerLiteLastOptimized">
    <vt:lpwstr>722535</vt:lpwstr>
  </property>
  <property fmtid="{D5CDD505-2E9C-101B-9397-08002B2CF9AE}" pid="4" name="NXPowerLiteSettings">
    <vt:lpwstr>C7000400038000</vt:lpwstr>
  </property>
  <property fmtid="{D5CDD505-2E9C-101B-9397-08002B2CF9AE}" pid="5" name="NXPowerLiteVersion">
    <vt:lpwstr>S9.0.1</vt:lpwstr>
  </property>
  <property fmtid="{D5CDD505-2E9C-101B-9397-08002B2CF9AE}" pid="6" name="SharedWithUsers">
    <vt:lpwstr>34;#Lexi Burrows;#35;#Carol Griffin;#17;#Rachel Roberts</vt:lpwstr>
  </property>
  <property fmtid="{D5CDD505-2E9C-101B-9397-08002B2CF9AE}" pid="7" name="display_urn:schemas-microsoft-com:office:office#SharedWithUsers">
    <vt:lpwstr>Lexi Burrows;Carol Griffin;Rachel Roberts</vt:lpwstr>
  </property>
  <property fmtid="{D5CDD505-2E9C-101B-9397-08002B2CF9AE}" pid="8" name="MediaServiceImageTags">
    <vt:lpwstr/>
  </property>
</Properties>
</file>