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 id="2147483672" r:id="rId7"/>
  </p:sldMasterIdLst>
  <p:notesMasterIdLst>
    <p:notesMasterId r:id="rId32"/>
  </p:notesMasterIdLst>
  <p:sldIdLst>
    <p:sldId id="276" r:id="rId8"/>
    <p:sldId id="277" r:id="rId9"/>
    <p:sldId id="270" r:id="rId10"/>
    <p:sldId id="288" r:id="rId11"/>
    <p:sldId id="261" r:id="rId12"/>
    <p:sldId id="289" r:id="rId13"/>
    <p:sldId id="264" r:id="rId14"/>
    <p:sldId id="293" r:id="rId15"/>
    <p:sldId id="300" r:id="rId16"/>
    <p:sldId id="299" r:id="rId17"/>
    <p:sldId id="296" r:id="rId18"/>
    <p:sldId id="266" r:id="rId19"/>
    <p:sldId id="294" r:id="rId20"/>
    <p:sldId id="302" r:id="rId21"/>
    <p:sldId id="298" r:id="rId22"/>
    <p:sldId id="278" r:id="rId23"/>
    <p:sldId id="297" r:id="rId24"/>
    <p:sldId id="304" r:id="rId25"/>
    <p:sldId id="305" r:id="rId26"/>
    <p:sldId id="290" r:id="rId27"/>
    <p:sldId id="263" r:id="rId28"/>
    <p:sldId id="301" r:id="rId29"/>
    <p:sldId id="259" r:id="rId30"/>
    <p:sldId id="269" r:id="rId31"/>
  </p:sldIdLst>
  <p:sldSz cx="12192000" cy="6858000"/>
  <p:notesSz cx="9926638" cy="67976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Roberts" initials="RR" lastIdx="2" clrIdx="0">
    <p:extLst>
      <p:ext uri="{19B8F6BF-5375-455C-9EA6-DF929625EA0E}">
        <p15:presenceInfo xmlns:p15="http://schemas.microsoft.com/office/powerpoint/2012/main" userId="S::rachelr@ssgreatbritain.org::b8ce56cf-4766-46e4-9033-4268b3f6e7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60C92-CBEA-498C-B350-17BDF2E50A8D}" v="6" dt="2024-08-28T14:29:00.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S::saraht@ssgreatbritain.org::14818cdb-af85-4ad3-8ad9-96ec68511293" providerId="AD" clId="Web-{32EC0A6A-5BB1-0E97-7BEA-4C1EB3A2DFC7}"/>
    <pc:docChg chg="modSld">
      <pc:chgData name="Sarah Trubshawe" userId="S::saraht@ssgreatbritain.org::14818cdb-af85-4ad3-8ad9-96ec68511293" providerId="AD" clId="Web-{32EC0A6A-5BB1-0E97-7BEA-4C1EB3A2DFC7}" dt="2024-08-23T09:11:38.957" v="1" actId="20577"/>
      <pc:docMkLst>
        <pc:docMk/>
      </pc:docMkLst>
      <pc:sldChg chg="modSp">
        <pc:chgData name="Sarah Trubshawe" userId="S::saraht@ssgreatbritain.org::14818cdb-af85-4ad3-8ad9-96ec68511293" providerId="AD" clId="Web-{32EC0A6A-5BB1-0E97-7BEA-4C1EB3A2DFC7}" dt="2024-08-23T09:11:38.957" v="1" actId="20577"/>
        <pc:sldMkLst>
          <pc:docMk/>
          <pc:sldMk cId="0" sldId="276"/>
        </pc:sldMkLst>
        <pc:spChg chg="mod">
          <ac:chgData name="Sarah Trubshawe" userId="S::saraht@ssgreatbritain.org::14818cdb-af85-4ad3-8ad9-96ec68511293" providerId="AD" clId="Web-{32EC0A6A-5BB1-0E97-7BEA-4C1EB3A2DFC7}" dt="2024-08-23T09:11:38.957" v="1" actId="20577"/>
          <ac:spMkLst>
            <pc:docMk/>
            <pc:sldMk cId="0" sldId="276"/>
            <ac:spMk id="9" creationId="{1FB8BB20-8085-4295-8985-EB80DE393B7C}"/>
          </ac:spMkLst>
        </pc:spChg>
      </pc:sldChg>
    </pc:docChg>
  </pc:docChgLst>
  <pc:docChgLst>
    <pc:chgData name="Sarah Trubshawe" userId="14818cdb-af85-4ad3-8ad9-96ec68511293" providerId="ADAL" clId="{09260C92-CBEA-498C-B350-17BDF2E50A8D}"/>
    <pc:docChg chg="undo custSel modSld">
      <pc:chgData name="Sarah Trubshawe" userId="14818cdb-af85-4ad3-8ad9-96ec68511293" providerId="ADAL" clId="{09260C92-CBEA-498C-B350-17BDF2E50A8D}" dt="2024-08-28T14:29:00.699" v="618" actId="14826"/>
      <pc:docMkLst>
        <pc:docMk/>
      </pc:docMkLst>
      <pc:sldChg chg="modSp mod">
        <pc:chgData name="Sarah Trubshawe" userId="14818cdb-af85-4ad3-8ad9-96ec68511293" providerId="ADAL" clId="{09260C92-CBEA-498C-B350-17BDF2E50A8D}" dt="2024-08-23T09:08:14.036" v="596" actId="2711"/>
        <pc:sldMkLst>
          <pc:docMk/>
          <pc:sldMk cId="0" sldId="259"/>
        </pc:sldMkLst>
        <pc:spChg chg="mod">
          <ac:chgData name="Sarah Trubshawe" userId="14818cdb-af85-4ad3-8ad9-96ec68511293" providerId="ADAL" clId="{09260C92-CBEA-498C-B350-17BDF2E50A8D}" dt="2024-08-23T09:07:59.068" v="594" actId="2711"/>
          <ac:spMkLst>
            <pc:docMk/>
            <pc:sldMk cId="0" sldId="259"/>
            <ac:spMk id="49153" creationId="{0FFEEE76-6201-4548-9970-5416D97321E8}"/>
          </ac:spMkLst>
        </pc:spChg>
        <pc:spChg chg="mod">
          <ac:chgData name="Sarah Trubshawe" userId="14818cdb-af85-4ad3-8ad9-96ec68511293" providerId="ADAL" clId="{09260C92-CBEA-498C-B350-17BDF2E50A8D}" dt="2024-08-23T09:08:07.624" v="595" actId="2711"/>
          <ac:spMkLst>
            <pc:docMk/>
            <pc:sldMk cId="0" sldId="259"/>
            <ac:spMk id="49157" creationId="{B7BA221C-2909-4C73-9C1C-C965EA6065DA}"/>
          </ac:spMkLst>
        </pc:spChg>
        <pc:spChg chg="mod">
          <ac:chgData name="Sarah Trubshawe" userId="14818cdb-af85-4ad3-8ad9-96ec68511293" providerId="ADAL" clId="{09260C92-CBEA-498C-B350-17BDF2E50A8D}" dt="2024-08-23T09:08:14.036" v="596" actId="2711"/>
          <ac:spMkLst>
            <pc:docMk/>
            <pc:sldMk cId="0" sldId="259"/>
            <ac:spMk id="49158" creationId="{78922E1A-2DBB-45BD-AD08-968485A1059D}"/>
          </ac:spMkLst>
        </pc:spChg>
      </pc:sldChg>
      <pc:sldChg chg="modSp mod">
        <pc:chgData name="Sarah Trubshawe" userId="14818cdb-af85-4ad3-8ad9-96ec68511293" providerId="ADAL" clId="{09260C92-CBEA-498C-B350-17BDF2E50A8D}" dt="2024-08-23T08:59:38.504" v="510" actId="2711"/>
        <pc:sldMkLst>
          <pc:docMk/>
          <pc:sldMk cId="0" sldId="261"/>
        </pc:sldMkLst>
        <pc:spChg chg="mod">
          <ac:chgData name="Sarah Trubshawe" userId="14818cdb-af85-4ad3-8ad9-96ec68511293" providerId="ADAL" clId="{09260C92-CBEA-498C-B350-17BDF2E50A8D}" dt="2024-08-23T08:59:38.504" v="510" actId="2711"/>
          <ac:spMkLst>
            <pc:docMk/>
            <pc:sldMk cId="0" sldId="261"/>
            <ac:spMk id="40966" creationId="{2A802652-A766-4F9E-8887-0CC75D67F22C}"/>
          </ac:spMkLst>
        </pc:spChg>
      </pc:sldChg>
      <pc:sldChg chg="modSp mod">
        <pc:chgData name="Sarah Trubshawe" userId="14818cdb-af85-4ad3-8ad9-96ec68511293" providerId="ADAL" clId="{09260C92-CBEA-498C-B350-17BDF2E50A8D}" dt="2024-08-23T09:07:39.628" v="592" actId="2711"/>
        <pc:sldMkLst>
          <pc:docMk/>
          <pc:sldMk cId="0" sldId="263"/>
        </pc:sldMkLst>
        <pc:spChg chg="mod">
          <ac:chgData name="Sarah Trubshawe" userId="14818cdb-af85-4ad3-8ad9-96ec68511293" providerId="ADAL" clId="{09260C92-CBEA-498C-B350-17BDF2E50A8D}" dt="2024-08-23T09:07:31.857" v="591" actId="2711"/>
          <ac:spMkLst>
            <pc:docMk/>
            <pc:sldMk cId="0" sldId="263"/>
            <ac:spMk id="7" creationId="{DE72F983-05AE-41B7-907B-848D88772A70}"/>
          </ac:spMkLst>
        </pc:spChg>
        <pc:spChg chg="mod">
          <ac:chgData name="Sarah Trubshawe" userId="14818cdb-af85-4ad3-8ad9-96ec68511293" providerId="ADAL" clId="{09260C92-CBEA-498C-B350-17BDF2E50A8D}" dt="2024-08-23T09:07:39.628" v="592" actId="2711"/>
          <ac:spMkLst>
            <pc:docMk/>
            <pc:sldMk cId="0" sldId="263"/>
            <ac:spMk id="9" creationId="{23923138-DF99-468E-93A8-CD5F381B0646}"/>
          </ac:spMkLst>
        </pc:spChg>
      </pc:sldChg>
      <pc:sldChg chg="modSp mod">
        <pc:chgData name="Sarah Trubshawe" userId="14818cdb-af85-4ad3-8ad9-96ec68511293" providerId="ADAL" clId="{09260C92-CBEA-498C-B350-17BDF2E50A8D}" dt="2024-08-23T08:59:58.917" v="514" actId="2711"/>
        <pc:sldMkLst>
          <pc:docMk/>
          <pc:sldMk cId="0" sldId="264"/>
        </pc:sldMkLst>
        <pc:spChg chg="mod">
          <ac:chgData name="Sarah Trubshawe" userId="14818cdb-af85-4ad3-8ad9-96ec68511293" providerId="ADAL" clId="{09260C92-CBEA-498C-B350-17BDF2E50A8D}" dt="2024-08-23T08:59:50.529" v="512" actId="2711"/>
          <ac:spMkLst>
            <pc:docMk/>
            <pc:sldMk cId="0" sldId="264"/>
            <ac:spMk id="2" creationId="{84863F01-59D4-415C-A393-F607903BCE38}"/>
          </ac:spMkLst>
        </pc:spChg>
        <pc:spChg chg="mod">
          <ac:chgData name="Sarah Trubshawe" userId="14818cdb-af85-4ad3-8ad9-96ec68511293" providerId="ADAL" clId="{09260C92-CBEA-498C-B350-17BDF2E50A8D}" dt="2024-08-23T08:59:54.774" v="513" actId="2711"/>
          <ac:spMkLst>
            <pc:docMk/>
            <pc:sldMk cId="0" sldId="264"/>
            <ac:spMk id="13" creationId="{4810A5BE-34D3-418E-9EBD-129C68EC7BEC}"/>
          </ac:spMkLst>
        </pc:spChg>
        <pc:spChg chg="mod">
          <ac:chgData name="Sarah Trubshawe" userId="14818cdb-af85-4ad3-8ad9-96ec68511293" providerId="ADAL" clId="{09260C92-CBEA-498C-B350-17BDF2E50A8D}" dt="2024-08-23T08:59:58.917" v="514" actId="2711"/>
          <ac:spMkLst>
            <pc:docMk/>
            <pc:sldMk cId="0" sldId="264"/>
            <ac:spMk id="18" creationId="{0C6FC8BC-41BE-4A78-A67A-7474D3AFC2FB}"/>
          </ac:spMkLst>
        </pc:spChg>
      </pc:sldChg>
      <pc:sldChg chg="modSp mod">
        <pc:chgData name="Sarah Trubshawe" userId="14818cdb-af85-4ad3-8ad9-96ec68511293" providerId="ADAL" clId="{09260C92-CBEA-498C-B350-17BDF2E50A8D}" dt="2024-08-23T09:03:20.201" v="551" actId="2711"/>
        <pc:sldMkLst>
          <pc:docMk/>
          <pc:sldMk cId="0" sldId="266"/>
        </pc:sldMkLst>
        <pc:spChg chg="mod">
          <ac:chgData name="Sarah Trubshawe" userId="14818cdb-af85-4ad3-8ad9-96ec68511293" providerId="ADAL" clId="{09260C92-CBEA-498C-B350-17BDF2E50A8D}" dt="2024-08-23T09:03:20.201" v="551" actId="2711"/>
          <ac:spMkLst>
            <pc:docMk/>
            <pc:sldMk cId="0" sldId="266"/>
            <ac:spMk id="19" creationId="{37CAD5BC-C6FD-44FA-8126-5D2CDB7C89C0}"/>
          </ac:spMkLst>
        </pc:spChg>
        <pc:spChg chg="mod">
          <ac:chgData name="Sarah Trubshawe" userId="14818cdb-af85-4ad3-8ad9-96ec68511293" providerId="ADAL" clId="{09260C92-CBEA-498C-B350-17BDF2E50A8D}" dt="2024-08-23T09:03:15.069" v="550" actId="2711"/>
          <ac:spMkLst>
            <pc:docMk/>
            <pc:sldMk cId="0" sldId="266"/>
            <ac:spMk id="21" creationId="{68056807-C8DA-4D6F-8695-7E236C7AEE24}"/>
          </ac:spMkLst>
        </pc:spChg>
      </pc:sldChg>
      <pc:sldChg chg="modSp mod">
        <pc:chgData name="Sarah Trubshawe" userId="14818cdb-af85-4ad3-8ad9-96ec68511293" providerId="ADAL" clId="{09260C92-CBEA-498C-B350-17BDF2E50A8D}" dt="2024-08-23T09:08:35.744" v="598" actId="2711"/>
        <pc:sldMkLst>
          <pc:docMk/>
          <pc:sldMk cId="0" sldId="269"/>
        </pc:sldMkLst>
        <pc:spChg chg="mod">
          <ac:chgData name="Sarah Trubshawe" userId="14818cdb-af85-4ad3-8ad9-96ec68511293" providerId="ADAL" clId="{09260C92-CBEA-498C-B350-17BDF2E50A8D}" dt="2024-08-23T09:08:35.744" v="598" actId="2711"/>
          <ac:spMkLst>
            <pc:docMk/>
            <pc:sldMk cId="0" sldId="269"/>
            <ac:spMk id="50177" creationId="{B05A2D92-A23E-4672-B61C-68F19B6E90D3}"/>
          </ac:spMkLst>
        </pc:spChg>
        <pc:spChg chg="mod">
          <ac:chgData name="Sarah Trubshawe" userId="14818cdb-af85-4ad3-8ad9-96ec68511293" providerId="ADAL" clId="{09260C92-CBEA-498C-B350-17BDF2E50A8D}" dt="2024-08-23T09:08:30.768" v="597" actId="2711"/>
          <ac:spMkLst>
            <pc:docMk/>
            <pc:sldMk cId="0" sldId="269"/>
            <ac:spMk id="50178" creationId="{6373C121-BB3B-47F7-970B-BCF38BBE2421}"/>
          </ac:spMkLst>
        </pc:spChg>
      </pc:sldChg>
      <pc:sldChg chg="modSp mod">
        <pc:chgData name="Sarah Trubshawe" userId="14818cdb-af85-4ad3-8ad9-96ec68511293" providerId="ADAL" clId="{09260C92-CBEA-498C-B350-17BDF2E50A8D}" dt="2024-08-23T08:59:26.164" v="508" actId="2711"/>
        <pc:sldMkLst>
          <pc:docMk/>
          <pc:sldMk cId="0" sldId="270"/>
        </pc:sldMkLst>
        <pc:spChg chg="mod">
          <ac:chgData name="Sarah Trubshawe" userId="14818cdb-af85-4ad3-8ad9-96ec68511293" providerId="ADAL" clId="{09260C92-CBEA-498C-B350-17BDF2E50A8D}" dt="2024-08-23T08:59:21.086" v="507" actId="14100"/>
          <ac:spMkLst>
            <pc:docMk/>
            <pc:sldMk cId="0" sldId="270"/>
            <ac:spMk id="12" creationId="{C2F17B43-3F01-4670-8B1F-5BED105A8679}"/>
          </ac:spMkLst>
        </pc:spChg>
        <pc:spChg chg="mod">
          <ac:chgData name="Sarah Trubshawe" userId="14818cdb-af85-4ad3-8ad9-96ec68511293" providerId="ADAL" clId="{09260C92-CBEA-498C-B350-17BDF2E50A8D}" dt="2024-08-23T08:59:26.164" v="508" actId="2711"/>
          <ac:spMkLst>
            <pc:docMk/>
            <pc:sldMk cId="0" sldId="270"/>
            <ac:spMk id="39940" creationId="{FA5F90FA-6D99-4FF0-BAB5-1C981BF3CFCB}"/>
          </ac:spMkLst>
        </pc:spChg>
      </pc:sldChg>
      <pc:sldChg chg="addSp delSp modSp mod">
        <pc:chgData name="Sarah Trubshawe" userId="14818cdb-af85-4ad3-8ad9-96ec68511293" providerId="ADAL" clId="{09260C92-CBEA-498C-B350-17BDF2E50A8D}" dt="2024-08-23T09:01:26.470" v="522"/>
        <pc:sldMkLst>
          <pc:docMk/>
          <pc:sldMk cId="0" sldId="276"/>
        </pc:sldMkLst>
        <pc:spChg chg="mod">
          <ac:chgData name="Sarah Trubshawe" userId="14818cdb-af85-4ad3-8ad9-96ec68511293" providerId="ADAL" clId="{09260C92-CBEA-498C-B350-17BDF2E50A8D}" dt="2024-08-23T09:01:26.470" v="522"/>
          <ac:spMkLst>
            <pc:docMk/>
            <pc:sldMk cId="0" sldId="276"/>
            <ac:spMk id="3" creationId="{97556BFF-20F3-0DD7-A735-C803C2F65A34}"/>
          </ac:spMkLst>
        </pc:spChg>
        <pc:spChg chg="mod">
          <ac:chgData name="Sarah Trubshawe" userId="14818cdb-af85-4ad3-8ad9-96ec68511293" providerId="ADAL" clId="{09260C92-CBEA-498C-B350-17BDF2E50A8D}" dt="2024-08-23T09:01:26.470" v="522"/>
          <ac:spMkLst>
            <pc:docMk/>
            <pc:sldMk cId="0" sldId="276"/>
            <ac:spMk id="4" creationId="{03395777-265D-AD3C-21D1-7AC6C203BA07}"/>
          </ac:spMkLst>
        </pc:spChg>
        <pc:spChg chg="mod">
          <ac:chgData name="Sarah Trubshawe" userId="14818cdb-af85-4ad3-8ad9-96ec68511293" providerId="ADAL" clId="{09260C92-CBEA-498C-B350-17BDF2E50A8D}" dt="2024-08-23T09:01:26.470" v="522"/>
          <ac:spMkLst>
            <pc:docMk/>
            <pc:sldMk cId="0" sldId="276"/>
            <ac:spMk id="5" creationId="{6A51D592-E2D6-F94A-A9EA-D0363B26D473}"/>
          </ac:spMkLst>
        </pc:spChg>
        <pc:spChg chg="mod">
          <ac:chgData name="Sarah Trubshawe" userId="14818cdb-af85-4ad3-8ad9-96ec68511293" providerId="ADAL" clId="{09260C92-CBEA-498C-B350-17BDF2E50A8D}" dt="2024-08-23T08:59:02.492" v="504" actId="2711"/>
          <ac:spMkLst>
            <pc:docMk/>
            <pc:sldMk cId="0" sldId="276"/>
            <ac:spMk id="9" creationId="{1FB8BB20-8085-4295-8985-EB80DE393B7C}"/>
          </ac:spMkLst>
        </pc:spChg>
        <pc:spChg chg="mod">
          <ac:chgData name="Sarah Trubshawe" userId="14818cdb-af85-4ad3-8ad9-96ec68511293" providerId="ADAL" clId="{09260C92-CBEA-498C-B350-17BDF2E50A8D}" dt="2024-08-23T08:58:40.476" v="501" actId="2711"/>
          <ac:spMkLst>
            <pc:docMk/>
            <pc:sldMk cId="0" sldId="276"/>
            <ac:spMk id="14" creationId="{27998E98-18C9-440F-9D6F-F21AB46D91ED}"/>
          </ac:spMkLst>
        </pc:spChg>
        <pc:spChg chg="mod">
          <ac:chgData name="Sarah Trubshawe" userId="14818cdb-af85-4ad3-8ad9-96ec68511293" providerId="ADAL" clId="{09260C92-CBEA-498C-B350-17BDF2E50A8D}" dt="2024-08-23T08:58:47.265" v="502" actId="2711"/>
          <ac:spMkLst>
            <pc:docMk/>
            <pc:sldMk cId="0" sldId="276"/>
            <ac:spMk id="15" creationId="{83635C6E-4AF3-433C-8D1C-2BE1C317BF6E}"/>
          </ac:spMkLst>
        </pc:spChg>
        <pc:spChg chg="mod">
          <ac:chgData name="Sarah Trubshawe" userId="14818cdb-af85-4ad3-8ad9-96ec68511293" providerId="ADAL" clId="{09260C92-CBEA-498C-B350-17BDF2E50A8D}" dt="2024-08-23T08:58:56.724" v="503" actId="2711"/>
          <ac:spMkLst>
            <pc:docMk/>
            <pc:sldMk cId="0" sldId="276"/>
            <ac:spMk id="16" creationId="{9FBBF0A1-4244-434A-BB05-98D977069B9A}"/>
          </ac:spMkLst>
        </pc:spChg>
        <pc:grpChg chg="add mod">
          <ac:chgData name="Sarah Trubshawe" userId="14818cdb-af85-4ad3-8ad9-96ec68511293" providerId="ADAL" clId="{09260C92-CBEA-498C-B350-17BDF2E50A8D}" dt="2024-08-23T09:01:26.470" v="522"/>
          <ac:grpSpMkLst>
            <pc:docMk/>
            <pc:sldMk cId="0" sldId="276"/>
            <ac:grpSpMk id="2" creationId="{A66534BE-E00A-4EC8-E166-1D269DDF1478}"/>
          </ac:grpSpMkLst>
        </pc:grpChg>
        <pc:grpChg chg="del">
          <ac:chgData name="Sarah Trubshawe" userId="14818cdb-af85-4ad3-8ad9-96ec68511293" providerId="ADAL" clId="{09260C92-CBEA-498C-B350-17BDF2E50A8D}" dt="2024-08-23T09:01:26.019" v="521" actId="478"/>
          <ac:grpSpMkLst>
            <pc:docMk/>
            <pc:sldMk cId="0" sldId="276"/>
            <ac:grpSpMk id="13" creationId="{9036DB56-B78C-4923-BE0C-D51895C48CB9}"/>
          </ac:grpSpMkLst>
        </pc:grpChg>
      </pc:sldChg>
      <pc:sldChg chg="modSp mod">
        <pc:chgData name="Sarah Trubshawe" userId="14818cdb-af85-4ad3-8ad9-96ec68511293" providerId="ADAL" clId="{09260C92-CBEA-498C-B350-17BDF2E50A8D}" dt="2024-08-23T08:59:09.469" v="505" actId="2711"/>
        <pc:sldMkLst>
          <pc:docMk/>
          <pc:sldMk cId="0" sldId="277"/>
        </pc:sldMkLst>
        <pc:spChg chg="mod">
          <ac:chgData name="Sarah Trubshawe" userId="14818cdb-af85-4ad3-8ad9-96ec68511293" providerId="ADAL" clId="{09260C92-CBEA-498C-B350-17BDF2E50A8D}" dt="2024-08-23T08:59:09.469" v="505" actId="2711"/>
          <ac:spMkLst>
            <pc:docMk/>
            <pc:sldMk cId="0" sldId="277"/>
            <ac:spMk id="5" creationId="{175DA495-5F00-4C01-A4F3-C9F569B77870}"/>
          </ac:spMkLst>
        </pc:spChg>
      </pc:sldChg>
      <pc:sldChg chg="modSp mod">
        <pc:chgData name="Sarah Trubshawe" userId="14818cdb-af85-4ad3-8ad9-96ec68511293" providerId="ADAL" clId="{09260C92-CBEA-498C-B350-17BDF2E50A8D}" dt="2024-08-23T10:37:34.610" v="601" actId="1076"/>
        <pc:sldMkLst>
          <pc:docMk/>
          <pc:sldMk cId="0" sldId="278"/>
        </pc:sldMkLst>
        <pc:spChg chg="mod">
          <ac:chgData name="Sarah Trubshawe" userId="14818cdb-af85-4ad3-8ad9-96ec68511293" providerId="ADAL" clId="{09260C92-CBEA-498C-B350-17BDF2E50A8D}" dt="2024-08-23T09:04:10.346" v="559" actId="2711"/>
          <ac:spMkLst>
            <pc:docMk/>
            <pc:sldMk cId="0" sldId="278"/>
            <ac:spMk id="4" creationId="{997656B4-C067-43AA-8B6D-4915A567C0CD}"/>
          </ac:spMkLst>
        </pc:spChg>
        <pc:spChg chg="mod">
          <ac:chgData name="Sarah Trubshawe" userId="14818cdb-af85-4ad3-8ad9-96ec68511293" providerId="ADAL" clId="{09260C92-CBEA-498C-B350-17BDF2E50A8D}" dt="2024-08-23T09:04:16.922" v="560" actId="2711"/>
          <ac:spMkLst>
            <pc:docMk/>
            <pc:sldMk cId="0" sldId="278"/>
            <ac:spMk id="5" creationId="{22C5B396-ED08-4D77-B6F6-1C5F37B30A4F}"/>
          </ac:spMkLst>
        </pc:spChg>
        <pc:spChg chg="mod">
          <ac:chgData name="Sarah Trubshawe" userId="14818cdb-af85-4ad3-8ad9-96ec68511293" providerId="ADAL" clId="{09260C92-CBEA-498C-B350-17BDF2E50A8D}" dt="2024-08-23T10:37:34.610" v="601" actId="1076"/>
          <ac:spMkLst>
            <pc:docMk/>
            <pc:sldMk cId="0" sldId="278"/>
            <ac:spMk id="14" creationId="{8784ADD3-0E67-49BF-81DF-DB304D7B34DA}"/>
          </ac:spMkLst>
        </pc:spChg>
        <pc:picChg chg="mod">
          <ac:chgData name="Sarah Trubshawe" userId="14818cdb-af85-4ad3-8ad9-96ec68511293" providerId="ADAL" clId="{09260C92-CBEA-498C-B350-17BDF2E50A8D}" dt="2024-08-23T10:37:28.264" v="600" actId="1076"/>
          <ac:picMkLst>
            <pc:docMk/>
            <pc:sldMk cId="0" sldId="278"/>
            <ac:picMk id="7" creationId="{291439CB-F837-4F59-ABF7-6D82D1023AD1}"/>
          </ac:picMkLst>
        </pc:picChg>
      </pc:sldChg>
      <pc:sldChg chg="modSp mod">
        <pc:chgData name="Sarah Trubshawe" userId="14818cdb-af85-4ad3-8ad9-96ec68511293" providerId="ADAL" clId="{09260C92-CBEA-498C-B350-17BDF2E50A8D}" dt="2024-08-23T08:59:32.861" v="509" actId="2711"/>
        <pc:sldMkLst>
          <pc:docMk/>
          <pc:sldMk cId="2282798793" sldId="288"/>
        </pc:sldMkLst>
        <pc:spChg chg="mod">
          <ac:chgData name="Sarah Trubshawe" userId="14818cdb-af85-4ad3-8ad9-96ec68511293" providerId="ADAL" clId="{09260C92-CBEA-498C-B350-17BDF2E50A8D}" dt="2024-08-23T08:59:32.861" v="509" actId="2711"/>
          <ac:spMkLst>
            <pc:docMk/>
            <pc:sldMk cId="2282798793" sldId="288"/>
            <ac:spMk id="2" creationId="{6963EDE6-2708-4333-B564-59799814ADAC}"/>
          </ac:spMkLst>
        </pc:spChg>
      </pc:sldChg>
      <pc:sldChg chg="modSp mod">
        <pc:chgData name="Sarah Trubshawe" userId="14818cdb-af85-4ad3-8ad9-96ec68511293" providerId="ADAL" clId="{09260C92-CBEA-498C-B350-17BDF2E50A8D}" dt="2024-08-23T08:59:44.923" v="511" actId="2711"/>
        <pc:sldMkLst>
          <pc:docMk/>
          <pc:sldMk cId="730029648" sldId="289"/>
        </pc:sldMkLst>
        <pc:spChg chg="mod">
          <ac:chgData name="Sarah Trubshawe" userId="14818cdb-af85-4ad3-8ad9-96ec68511293" providerId="ADAL" clId="{09260C92-CBEA-498C-B350-17BDF2E50A8D}" dt="2024-08-23T08:59:44.923" v="511" actId="2711"/>
          <ac:spMkLst>
            <pc:docMk/>
            <pc:sldMk cId="730029648" sldId="289"/>
            <ac:spMk id="40964" creationId="{C90BDC2B-EA29-4A0F-B6DA-98CA55A7D283}"/>
          </ac:spMkLst>
        </pc:spChg>
      </pc:sldChg>
      <pc:sldChg chg="modSp mod">
        <pc:chgData name="Sarah Trubshawe" userId="14818cdb-af85-4ad3-8ad9-96ec68511293" providerId="ADAL" clId="{09260C92-CBEA-498C-B350-17BDF2E50A8D}" dt="2024-08-23T09:06:53.785" v="590" actId="2711"/>
        <pc:sldMkLst>
          <pc:docMk/>
          <pc:sldMk cId="2214867863" sldId="290"/>
        </pc:sldMkLst>
        <pc:spChg chg="mod">
          <ac:chgData name="Sarah Trubshawe" userId="14818cdb-af85-4ad3-8ad9-96ec68511293" providerId="ADAL" clId="{09260C92-CBEA-498C-B350-17BDF2E50A8D}" dt="2024-08-23T09:06:53.785" v="590" actId="2711"/>
          <ac:spMkLst>
            <pc:docMk/>
            <pc:sldMk cId="2214867863" sldId="290"/>
            <ac:spMk id="6" creationId="{DA616A8B-3A41-4B11-A19A-D09B932FB1DE}"/>
          </ac:spMkLst>
        </pc:spChg>
        <pc:spChg chg="mod">
          <ac:chgData name="Sarah Trubshawe" userId="14818cdb-af85-4ad3-8ad9-96ec68511293" providerId="ADAL" clId="{09260C92-CBEA-498C-B350-17BDF2E50A8D}" dt="2024-08-23T09:06:44.898" v="589" actId="2711"/>
          <ac:spMkLst>
            <pc:docMk/>
            <pc:sldMk cId="2214867863" sldId="290"/>
            <ac:spMk id="7" creationId="{901858EC-1110-48E1-AA7B-4F5156ABA8A0}"/>
          </ac:spMkLst>
        </pc:spChg>
      </pc:sldChg>
      <pc:sldChg chg="modSp mod">
        <pc:chgData name="Sarah Trubshawe" userId="14818cdb-af85-4ad3-8ad9-96ec68511293" providerId="ADAL" clId="{09260C92-CBEA-498C-B350-17BDF2E50A8D}" dt="2024-08-23T09:00:17.561" v="517" actId="2711"/>
        <pc:sldMkLst>
          <pc:docMk/>
          <pc:sldMk cId="1956204458" sldId="293"/>
        </pc:sldMkLst>
        <pc:spChg chg="mod">
          <ac:chgData name="Sarah Trubshawe" userId="14818cdb-af85-4ad3-8ad9-96ec68511293" providerId="ADAL" clId="{09260C92-CBEA-498C-B350-17BDF2E50A8D}" dt="2024-08-23T09:00:05.498" v="515" actId="2711"/>
          <ac:spMkLst>
            <pc:docMk/>
            <pc:sldMk cId="1956204458" sldId="293"/>
            <ac:spMk id="2" creationId="{84863F01-59D4-415C-A393-F607903BCE38}"/>
          </ac:spMkLst>
        </pc:spChg>
        <pc:spChg chg="mod">
          <ac:chgData name="Sarah Trubshawe" userId="14818cdb-af85-4ad3-8ad9-96ec68511293" providerId="ADAL" clId="{09260C92-CBEA-498C-B350-17BDF2E50A8D}" dt="2024-08-23T09:00:10.981" v="516" actId="2711"/>
          <ac:spMkLst>
            <pc:docMk/>
            <pc:sldMk cId="1956204458" sldId="293"/>
            <ac:spMk id="13" creationId="{4810A5BE-34D3-418E-9EBD-129C68EC7BEC}"/>
          </ac:spMkLst>
        </pc:spChg>
        <pc:spChg chg="mod">
          <ac:chgData name="Sarah Trubshawe" userId="14818cdb-af85-4ad3-8ad9-96ec68511293" providerId="ADAL" clId="{09260C92-CBEA-498C-B350-17BDF2E50A8D}" dt="2024-08-23T09:00:17.561" v="517" actId="2711"/>
          <ac:spMkLst>
            <pc:docMk/>
            <pc:sldMk cId="1956204458" sldId="293"/>
            <ac:spMk id="18" creationId="{0C6FC8BC-41BE-4A78-A67A-7474D3AFC2FB}"/>
          </ac:spMkLst>
        </pc:spChg>
      </pc:sldChg>
      <pc:sldChg chg="modSp mod">
        <pc:chgData name="Sarah Trubshawe" userId="14818cdb-af85-4ad3-8ad9-96ec68511293" providerId="ADAL" clId="{09260C92-CBEA-498C-B350-17BDF2E50A8D}" dt="2024-08-23T09:03:34.949" v="555" actId="20577"/>
        <pc:sldMkLst>
          <pc:docMk/>
          <pc:sldMk cId="3222419295" sldId="294"/>
        </pc:sldMkLst>
        <pc:spChg chg="mod">
          <ac:chgData name="Sarah Trubshawe" userId="14818cdb-af85-4ad3-8ad9-96ec68511293" providerId="ADAL" clId="{09260C92-CBEA-498C-B350-17BDF2E50A8D}" dt="2024-08-23T09:03:34.949" v="555" actId="20577"/>
          <ac:spMkLst>
            <pc:docMk/>
            <pc:sldMk cId="3222419295" sldId="294"/>
            <ac:spMk id="20" creationId="{F7737D50-4CC3-4304-A9D8-243CC575FC6A}"/>
          </ac:spMkLst>
        </pc:spChg>
      </pc:sldChg>
      <pc:sldChg chg="modSp mod">
        <pc:chgData name="Sarah Trubshawe" userId="14818cdb-af85-4ad3-8ad9-96ec68511293" providerId="ADAL" clId="{09260C92-CBEA-498C-B350-17BDF2E50A8D}" dt="2024-08-28T14:28:38.872" v="617" actId="14100"/>
        <pc:sldMkLst>
          <pc:docMk/>
          <pc:sldMk cId="2705408968" sldId="296"/>
        </pc:sldMkLst>
        <pc:spChg chg="mod">
          <ac:chgData name="Sarah Trubshawe" userId="14818cdb-af85-4ad3-8ad9-96ec68511293" providerId="ADAL" clId="{09260C92-CBEA-498C-B350-17BDF2E50A8D}" dt="2024-08-23T09:02:08.721" v="526" actId="2711"/>
          <ac:spMkLst>
            <pc:docMk/>
            <pc:sldMk cId="2705408968" sldId="296"/>
            <ac:spMk id="2" creationId="{21C7BDB4-020F-4FDB-AB63-182EEEFE96FA}"/>
          </ac:spMkLst>
        </pc:spChg>
        <pc:spChg chg="mod">
          <ac:chgData name="Sarah Trubshawe" userId="14818cdb-af85-4ad3-8ad9-96ec68511293" providerId="ADAL" clId="{09260C92-CBEA-498C-B350-17BDF2E50A8D}" dt="2024-08-23T09:03:02.337" v="549" actId="20577"/>
          <ac:spMkLst>
            <pc:docMk/>
            <pc:sldMk cId="2705408968" sldId="296"/>
            <ac:spMk id="11" creationId="{7BF7A7D6-9B7C-4887-9288-6FCBEB6A93BE}"/>
          </ac:spMkLst>
        </pc:spChg>
        <pc:spChg chg="mod">
          <ac:chgData name="Sarah Trubshawe" userId="14818cdb-af85-4ad3-8ad9-96ec68511293" providerId="ADAL" clId="{09260C92-CBEA-498C-B350-17BDF2E50A8D}" dt="2024-08-23T09:02:21.503" v="528" actId="2711"/>
          <ac:spMkLst>
            <pc:docMk/>
            <pc:sldMk cId="2705408968" sldId="296"/>
            <ac:spMk id="20" creationId="{C94A278B-7E4C-4304-895E-E2E9CA00C72B}"/>
          </ac:spMkLst>
        </pc:spChg>
        <pc:picChg chg="mod modCrop">
          <ac:chgData name="Sarah Trubshawe" userId="14818cdb-af85-4ad3-8ad9-96ec68511293" providerId="ADAL" clId="{09260C92-CBEA-498C-B350-17BDF2E50A8D}" dt="2024-08-28T14:28:38.872" v="617" actId="14100"/>
          <ac:picMkLst>
            <pc:docMk/>
            <pc:sldMk cId="2705408968" sldId="296"/>
            <ac:picMk id="6" creationId="{A479090D-38C2-4799-9FCD-4B88ADB125A2}"/>
          </ac:picMkLst>
        </pc:picChg>
      </pc:sldChg>
      <pc:sldChg chg="modSp mod">
        <pc:chgData name="Sarah Trubshawe" userId="14818cdb-af85-4ad3-8ad9-96ec68511293" providerId="ADAL" clId="{09260C92-CBEA-498C-B350-17BDF2E50A8D}" dt="2024-08-23T09:06:32.485" v="588" actId="20577"/>
        <pc:sldMkLst>
          <pc:docMk/>
          <pc:sldMk cId="499339030" sldId="297"/>
        </pc:sldMkLst>
        <pc:spChg chg="mod">
          <ac:chgData name="Sarah Trubshawe" userId="14818cdb-af85-4ad3-8ad9-96ec68511293" providerId="ADAL" clId="{09260C92-CBEA-498C-B350-17BDF2E50A8D}" dt="2024-08-23T09:04:47.516" v="563" actId="2711"/>
          <ac:spMkLst>
            <pc:docMk/>
            <pc:sldMk cId="499339030" sldId="297"/>
            <ac:spMk id="2" creationId="{1A068E3C-68EC-4EA5-A438-5F57712A2F10}"/>
          </ac:spMkLst>
        </pc:spChg>
        <pc:spChg chg="mod">
          <ac:chgData name="Sarah Trubshawe" userId="14818cdb-af85-4ad3-8ad9-96ec68511293" providerId="ADAL" clId="{09260C92-CBEA-498C-B350-17BDF2E50A8D}" dt="2024-08-23T09:06:32.485" v="588" actId="20577"/>
          <ac:spMkLst>
            <pc:docMk/>
            <pc:sldMk cId="499339030" sldId="297"/>
            <ac:spMk id="4" creationId="{0B6A9F23-06A7-438C-90C7-84A3C69AE437}"/>
          </ac:spMkLst>
        </pc:spChg>
      </pc:sldChg>
      <pc:sldChg chg="modSp mod">
        <pc:chgData name="Sarah Trubshawe" userId="14818cdb-af85-4ad3-8ad9-96ec68511293" providerId="ADAL" clId="{09260C92-CBEA-498C-B350-17BDF2E50A8D}" dt="2024-08-23T09:04:02.307" v="558" actId="2711"/>
        <pc:sldMkLst>
          <pc:docMk/>
          <pc:sldMk cId="160053267" sldId="298"/>
        </pc:sldMkLst>
        <pc:spChg chg="mod">
          <ac:chgData name="Sarah Trubshawe" userId="14818cdb-af85-4ad3-8ad9-96ec68511293" providerId="ADAL" clId="{09260C92-CBEA-498C-B350-17BDF2E50A8D}" dt="2024-08-23T09:03:56.166" v="557" actId="2711"/>
          <ac:spMkLst>
            <pc:docMk/>
            <pc:sldMk cId="160053267" sldId="298"/>
            <ac:spMk id="4" creationId="{0414CB9A-E397-4C83-ABE9-A9FA69981BD1}"/>
          </ac:spMkLst>
        </pc:spChg>
        <pc:spChg chg="mod">
          <ac:chgData name="Sarah Trubshawe" userId="14818cdb-af85-4ad3-8ad9-96ec68511293" providerId="ADAL" clId="{09260C92-CBEA-498C-B350-17BDF2E50A8D}" dt="2024-08-23T09:04:02.307" v="558" actId="2711"/>
          <ac:spMkLst>
            <pc:docMk/>
            <pc:sldMk cId="160053267" sldId="298"/>
            <ac:spMk id="8" creationId="{23226D43-0FEB-4C24-BFEE-6D6D3B933083}"/>
          </ac:spMkLst>
        </pc:spChg>
      </pc:sldChg>
      <pc:sldChg chg="modSp mod">
        <pc:chgData name="Sarah Trubshawe" userId="14818cdb-af85-4ad3-8ad9-96ec68511293" providerId="ADAL" clId="{09260C92-CBEA-498C-B350-17BDF2E50A8D}" dt="2024-08-23T09:01:57.229" v="525" actId="2711"/>
        <pc:sldMkLst>
          <pc:docMk/>
          <pc:sldMk cId="2190202356" sldId="299"/>
        </pc:sldMkLst>
        <pc:spChg chg="mod">
          <ac:chgData name="Sarah Trubshawe" userId="14818cdb-af85-4ad3-8ad9-96ec68511293" providerId="ADAL" clId="{09260C92-CBEA-498C-B350-17BDF2E50A8D}" dt="2024-08-23T09:01:43.078" v="523" actId="2711"/>
          <ac:spMkLst>
            <pc:docMk/>
            <pc:sldMk cId="2190202356" sldId="299"/>
            <ac:spMk id="4" creationId="{997656B4-C067-43AA-8B6D-4915A567C0CD}"/>
          </ac:spMkLst>
        </pc:spChg>
        <pc:spChg chg="mod">
          <ac:chgData name="Sarah Trubshawe" userId="14818cdb-af85-4ad3-8ad9-96ec68511293" providerId="ADAL" clId="{09260C92-CBEA-498C-B350-17BDF2E50A8D}" dt="2024-08-23T09:01:50.413" v="524" actId="2711"/>
          <ac:spMkLst>
            <pc:docMk/>
            <pc:sldMk cId="2190202356" sldId="299"/>
            <ac:spMk id="5" creationId="{22C5B396-ED08-4D77-B6F6-1C5F37B30A4F}"/>
          </ac:spMkLst>
        </pc:spChg>
        <pc:spChg chg="mod">
          <ac:chgData name="Sarah Trubshawe" userId="14818cdb-af85-4ad3-8ad9-96ec68511293" providerId="ADAL" clId="{09260C92-CBEA-498C-B350-17BDF2E50A8D}" dt="2024-08-23T09:01:57.229" v="525" actId="2711"/>
          <ac:spMkLst>
            <pc:docMk/>
            <pc:sldMk cId="2190202356" sldId="299"/>
            <ac:spMk id="14" creationId="{8784ADD3-0E67-49BF-81DF-DB304D7B34DA}"/>
          </ac:spMkLst>
        </pc:spChg>
      </pc:sldChg>
      <pc:sldChg chg="modSp mod">
        <pc:chgData name="Sarah Trubshawe" userId="14818cdb-af85-4ad3-8ad9-96ec68511293" providerId="ADAL" clId="{09260C92-CBEA-498C-B350-17BDF2E50A8D}" dt="2024-08-23T09:00:46.148" v="520" actId="2711"/>
        <pc:sldMkLst>
          <pc:docMk/>
          <pc:sldMk cId="409238640" sldId="300"/>
        </pc:sldMkLst>
        <pc:spChg chg="mod">
          <ac:chgData name="Sarah Trubshawe" userId="14818cdb-af85-4ad3-8ad9-96ec68511293" providerId="ADAL" clId="{09260C92-CBEA-498C-B350-17BDF2E50A8D}" dt="2024-08-23T09:00:30.344" v="518" actId="2711"/>
          <ac:spMkLst>
            <pc:docMk/>
            <pc:sldMk cId="409238640" sldId="300"/>
            <ac:spMk id="2" creationId="{33A9BDCF-3F91-45D9-8F05-1311D9BBCD92}"/>
          </ac:spMkLst>
        </pc:spChg>
        <pc:spChg chg="mod">
          <ac:chgData name="Sarah Trubshawe" userId="14818cdb-af85-4ad3-8ad9-96ec68511293" providerId="ADAL" clId="{09260C92-CBEA-498C-B350-17BDF2E50A8D}" dt="2024-08-23T09:00:40.261" v="519" actId="2711"/>
          <ac:spMkLst>
            <pc:docMk/>
            <pc:sldMk cId="409238640" sldId="300"/>
            <ac:spMk id="3" creationId="{54DD2EF2-7C31-428D-8B9C-2256EE93A15C}"/>
          </ac:spMkLst>
        </pc:spChg>
        <pc:spChg chg="mod">
          <ac:chgData name="Sarah Trubshawe" userId="14818cdb-af85-4ad3-8ad9-96ec68511293" providerId="ADAL" clId="{09260C92-CBEA-498C-B350-17BDF2E50A8D}" dt="2024-08-23T09:00:46.148" v="520" actId="2711"/>
          <ac:spMkLst>
            <pc:docMk/>
            <pc:sldMk cId="409238640" sldId="300"/>
            <ac:spMk id="4" creationId="{D7B6253E-08AD-464D-B02D-E1167AFD755C}"/>
          </ac:spMkLst>
        </pc:spChg>
      </pc:sldChg>
      <pc:sldChg chg="modSp mod">
        <pc:chgData name="Sarah Trubshawe" userId="14818cdb-af85-4ad3-8ad9-96ec68511293" providerId="ADAL" clId="{09260C92-CBEA-498C-B350-17BDF2E50A8D}" dt="2024-08-28T14:29:00.699" v="618" actId="14826"/>
        <pc:sldMkLst>
          <pc:docMk/>
          <pc:sldMk cId="554352213" sldId="301"/>
        </pc:sldMkLst>
        <pc:spChg chg="mod">
          <ac:chgData name="Sarah Trubshawe" userId="14818cdb-af85-4ad3-8ad9-96ec68511293" providerId="ADAL" clId="{09260C92-CBEA-498C-B350-17BDF2E50A8D}" dt="2024-08-23T09:07:49.491" v="593" actId="2711"/>
          <ac:spMkLst>
            <pc:docMk/>
            <pc:sldMk cId="554352213" sldId="301"/>
            <ac:spMk id="12" creationId="{27B9F085-D00A-40A3-B4DE-21408311BED6}"/>
          </ac:spMkLst>
        </pc:spChg>
        <pc:picChg chg="mod">
          <ac:chgData name="Sarah Trubshawe" userId="14818cdb-af85-4ad3-8ad9-96ec68511293" providerId="ADAL" clId="{09260C92-CBEA-498C-B350-17BDF2E50A8D}" dt="2024-08-28T14:29:00.699" v="618" actId="14826"/>
          <ac:picMkLst>
            <pc:docMk/>
            <pc:sldMk cId="554352213" sldId="301"/>
            <ac:picMk id="5" creationId="{BC274B7A-564F-4EF9-8925-2692568249EC}"/>
          </ac:picMkLst>
        </pc:picChg>
      </pc:sldChg>
      <pc:sldChg chg="modSp mod">
        <pc:chgData name="Sarah Trubshawe" userId="14818cdb-af85-4ad3-8ad9-96ec68511293" providerId="ADAL" clId="{09260C92-CBEA-498C-B350-17BDF2E50A8D}" dt="2024-08-23T09:03:47.475" v="556" actId="2711"/>
        <pc:sldMkLst>
          <pc:docMk/>
          <pc:sldMk cId="47723475" sldId="302"/>
        </pc:sldMkLst>
        <pc:spChg chg="mod">
          <ac:chgData name="Sarah Trubshawe" userId="14818cdb-af85-4ad3-8ad9-96ec68511293" providerId="ADAL" clId="{09260C92-CBEA-498C-B350-17BDF2E50A8D}" dt="2024-08-23T09:03:47.475" v="556" actId="2711"/>
          <ac:spMkLst>
            <pc:docMk/>
            <pc:sldMk cId="47723475" sldId="302"/>
            <ac:spMk id="16" creationId="{1E5797C5-27A0-49A3-9E8E-BFBFF01AB305}"/>
          </ac:spMkLst>
        </pc:spChg>
        <pc:picChg chg="mod modCrop">
          <ac:chgData name="Sarah Trubshawe" userId="14818cdb-af85-4ad3-8ad9-96ec68511293" providerId="ADAL" clId="{09260C92-CBEA-498C-B350-17BDF2E50A8D}" dt="2024-08-16T08:21:24.410" v="47" actId="1037"/>
          <ac:picMkLst>
            <pc:docMk/>
            <pc:sldMk cId="47723475" sldId="302"/>
            <ac:picMk id="10" creationId="{C6034F49-22FA-4175-9C40-4F57CE4798C1}"/>
          </ac:picMkLst>
        </pc:picChg>
      </pc:sldChg>
      <pc:sldChg chg="modSp mod">
        <pc:chgData name="Sarah Trubshawe" userId="14818cdb-af85-4ad3-8ad9-96ec68511293" providerId="ADAL" clId="{09260C92-CBEA-498C-B350-17BDF2E50A8D}" dt="2024-08-23T09:05:17.852" v="566" actId="27107"/>
        <pc:sldMkLst>
          <pc:docMk/>
          <pc:sldMk cId="108773081" sldId="304"/>
        </pc:sldMkLst>
        <pc:spChg chg="mod">
          <ac:chgData name="Sarah Trubshawe" userId="14818cdb-af85-4ad3-8ad9-96ec68511293" providerId="ADAL" clId="{09260C92-CBEA-498C-B350-17BDF2E50A8D}" dt="2024-08-23T09:05:13.338" v="565" actId="2711"/>
          <ac:spMkLst>
            <pc:docMk/>
            <pc:sldMk cId="108773081" sldId="304"/>
            <ac:spMk id="2" creationId="{1A068E3C-68EC-4EA5-A438-5F57712A2F10}"/>
          </ac:spMkLst>
        </pc:spChg>
        <pc:spChg chg="mod">
          <ac:chgData name="Sarah Trubshawe" userId="14818cdb-af85-4ad3-8ad9-96ec68511293" providerId="ADAL" clId="{09260C92-CBEA-498C-B350-17BDF2E50A8D}" dt="2024-08-23T09:05:17.852" v="566" actId="27107"/>
          <ac:spMkLst>
            <pc:docMk/>
            <pc:sldMk cId="108773081" sldId="304"/>
            <ac:spMk id="4" creationId="{0B6A9F23-06A7-438C-90C7-84A3C69AE437}"/>
          </ac:spMkLst>
        </pc:spChg>
      </pc:sldChg>
      <pc:sldChg chg="modSp mod">
        <pc:chgData name="Sarah Trubshawe" userId="14818cdb-af85-4ad3-8ad9-96ec68511293" providerId="ADAL" clId="{09260C92-CBEA-498C-B350-17BDF2E50A8D}" dt="2024-08-23T09:06:12.813" v="568" actId="2711"/>
        <pc:sldMkLst>
          <pc:docMk/>
          <pc:sldMk cId="319749021" sldId="305"/>
        </pc:sldMkLst>
        <pc:spChg chg="mod">
          <ac:chgData name="Sarah Trubshawe" userId="14818cdb-af85-4ad3-8ad9-96ec68511293" providerId="ADAL" clId="{09260C92-CBEA-498C-B350-17BDF2E50A8D}" dt="2024-08-23T09:06:02.945" v="567" actId="2711"/>
          <ac:spMkLst>
            <pc:docMk/>
            <pc:sldMk cId="319749021" sldId="305"/>
            <ac:spMk id="4" creationId="{8BC21319-898B-5066-7D97-EE6132297780}"/>
          </ac:spMkLst>
        </pc:spChg>
        <pc:spChg chg="mod">
          <ac:chgData name="Sarah Trubshawe" userId="14818cdb-af85-4ad3-8ad9-96ec68511293" providerId="ADAL" clId="{09260C92-CBEA-498C-B350-17BDF2E50A8D}" dt="2024-08-23T09:06:12.813" v="568" actId="2711"/>
          <ac:spMkLst>
            <pc:docMk/>
            <pc:sldMk cId="319749021" sldId="305"/>
            <ac:spMk id="6" creationId="{3AF16C18-1188-3523-88A8-1FB9C4476498}"/>
          </ac:spMkLst>
        </pc:spChg>
      </pc:sldChg>
    </pc:docChg>
  </pc:docChgLst>
  <pc:docChgLst>
    <pc:chgData clId="Web-{32EC0A6A-5BB1-0E97-7BEA-4C1EB3A2DFC7}"/>
    <pc:docChg chg="modSld">
      <pc:chgData name="" userId="" providerId="" clId="Web-{32EC0A6A-5BB1-0E97-7BEA-4C1EB3A2DFC7}" dt="2024-08-23T09:11:36.472" v="1" actId="20577"/>
      <pc:docMkLst>
        <pc:docMk/>
      </pc:docMkLst>
      <pc:sldChg chg="modSp">
        <pc:chgData name="" userId="" providerId="" clId="Web-{32EC0A6A-5BB1-0E97-7BEA-4C1EB3A2DFC7}" dt="2024-08-23T09:11:36.472" v="1" actId="20577"/>
        <pc:sldMkLst>
          <pc:docMk/>
          <pc:sldMk cId="0" sldId="276"/>
        </pc:sldMkLst>
        <pc:spChg chg="mod">
          <ac:chgData name="" userId="" providerId="" clId="Web-{32EC0A6A-5BB1-0E97-7BEA-4C1EB3A2DFC7}" dt="2024-08-23T09:11:36.472" v="1" actId="20577"/>
          <ac:spMkLst>
            <pc:docMk/>
            <pc:sldMk cId="0" sldId="276"/>
            <ac:spMk id="9" creationId="{1FB8BB20-8085-4295-8985-EB80DE393B7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0113496B-8DAE-4969-AFA9-C71D8087E3E8}" type="datetimeFigureOut">
              <a:rPr lang="en-GB" smtClean="0"/>
              <a:t>28/08/2024</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AF4CE548-3E93-4B44-918C-AA2F72B2897A}" type="slidenum">
              <a:rPr lang="en-GB" smtClean="0"/>
              <a:t>‹#›</a:t>
            </a:fld>
            <a:endParaRPr lang="en-GB"/>
          </a:p>
        </p:txBody>
      </p:sp>
    </p:spTree>
    <p:extLst>
      <p:ext uri="{BB962C8B-B14F-4D97-AF65-F5344CB8AC3E}">
        <p14:creationId xmlns:p14="http://schemas.microsoft.com/office/powerpoint/2010/main" val="129135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a:t>
            </a:fld>
            <a:endParaRPr lang="en-GB"/>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F4CE548-3E93-4B44-918C-AA2F72B2897A}" type="slidenum">
              <a:rPr lang="en-GB" smtClean="0"/>
              <a:t>6</a:t>
            </a:fld>
            <a:endParaRPr lang="en-GB"/>
          </a:p>
        </p:txBody>
      </p:sp>
    </p:spTree>
    <p:extLst>
      <p:ext uri="{BB962C8B-B14F-4D97-AF65-F5344CB8AC3E}">
        <p14:creationId xmlns:p14="http://schemas.microsoft.com/office/powerpoint/2010/main" val="4134399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14</a:t>
            </a:fld>
            <a:endParaRPr lang="en-GB"/>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15</a:t>
            </a:fld>
            <a:endParaRPr lang="en-GB"/>
          </a:p>
        </p:txBody>
      </p:sp>
    </p:spTree>
    <p:extLst>
      <p:ext uri="{BB962C8B-B14F-4D97-AF65-F5344CB8AC3E}">
        <p14:creationId xmlns:p14="http://schemas.microsoft.com/office/powerpoint/2010/main" val="322315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20</a:t>
            </a:fld>
            <a:endParaRPr lang="en-GB"/>
          </a:p>
        </p:txBody>
      </p:sp>
    </p:spTree>
    <p:extLst>
      <p:ext uri="{BB962C8B-B14F-4D97-AF65-F5344CB8AC3E}">
        <p14:creationId xmlns:p14="http://schemas.microsoft.com/office/powerpoint/2010/main" val="119590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F4CE548-3E93-4B44-918C-AA2F72B2897A}" type="slidenum">
              <a:rPr lang="en-GB" smtClean="0"/>
              <a:t>21</a:t>
            </a:fld>
            <a:endParaRPr lang="en-GB"/>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5A-D50C-47A2-AAB1-9A2CE07F035B}"/>
              </a:ext>
            </a:extLst>
          </p:cNvPr>
          <p:cNvSpPr>
            <a:spLocks noGrp="1"/>
          </p:cNvSpPr>
          <p:nvPr>
            <p:ph type="dt" sz="half" idx="10"/>
          </p:nvPr>
        </p:nvSpPr>
        <p:spPr/>
        <p:txBody>
          <a:bodyPr/>
          <a:lstStyle>
            <a:lvl1pPr>
              <a:defRPr/>
            </a:lvl1pPr>
          </a:lstStyle>
          <a:p>
            <a:pPr>
              <a:defRPr/>
            </a:pPr>
            <a:fld id="{D2DF25F6-410A-4FCD-86AB-6341573D4949}" type="datetimeFigureOut">
              <a:rPr lang="en-GB"/>
              <a:pPr>
                <a:defRPr/>
              </a:pPr>
              <a:t>28/08/2024</a:t>
            </a:fld>
            <a:endParaRPr lang="en-GB"/>
          </a:p>
        </p:txBody>
      </p:sp>
      <p:sp>
        <p:nvSpPr>
          <p:cNvPr id="5" name="Footer Placeholder 4">
            <a:extLst>
              <a:ext uri="{FF2B5EF4-FFF2-40B4-BE49-F238E27FC236}">
                <a16:creationId xmlns:a16="http://schemas.microsoft.com/office/drawing/2014/main" id="{C8808575-493D-43ED-9AB5-EF981D849E2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6C30D96-F60E-4D68-B7E0-788766D0A66F}"/>
              </a:ext>
            </a:extLst>
          </p:cNvPr>
          <p:cNvSpPr>
            <a:spLocks noGrp="1"/>
          </p:cNvSpPr>
          <p:nvPr>
            <p:ph type="sldNum" sz="quarter" idx="12"/>
          </p:nvPr>
        </p:nvSpPr>
        <p:spPr/>
        <p:txBody>
          <a:bodyPr/>
          <a:lstStyle>
            <a:lvl1pPr>
              <a:defRPr/>
            </a:lvl1pPr>
          </a:lstStyle>
          <a:p>
            <a:pPr>
              <a:defRPr/>
            </a:pPr>
            <a:fld id="{131BBCC1-56EB-463F-BCE6-180A45195B0D}" type="slidenum">
              <a:rPr lang="en-GB" altLang="en-US"/>
              <a:pPr>
                <a:defRPr/>
              </a:pPr>
              <a:t>‹#›</a:t>
            </a:fld>
            <a:endParaRPr lang="en-GB" altLang="en-US"/>
          </a:p>
        </p:txBody>
      </p:sp>
    </p:spTree>
    <p:extLst>
      <p:ext uri="{BB962C8B-B14F-4D97-AF65-F5344CB8AC3E}">
        <p14:creationId xmlns:p14="http://schemas.microsoft.com/office/powerpoint/2010/main" val="405488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F0D248-1D21-42B7-910D-54A3530E56D1}"/>
              </a:ext>
            </a:extLst>
          </p:cNvPr>
          <p:cNvSpPr>
            <a:spLocks noGrp="1"/>
          </p:cNvSpPr>
          <p:nvPr>
            <p:ph type="dt" sz="half" idx="10"/>
          </p:nvPr>
        </p:nvSpPr>
        <p:spPr/>
        <p:txBody>
          <a:bodyPr/>
          <a:lstStyle>
            <a:lvl1pPr>
              <a:defRPr/>
            </a:lvl1pPr>
          </a:lstStyle>
          <a:p>
            <a:pPr>
              <a:defRPr/>
            </a:pPr>
            <a:fld id="{39CDB82E-32B2-4DC5-8416-1E2CED3BB840}" type="datetimeFigureOut">
              <a:rPr lang="en-GB"/>
              <a:pPr>
                <a:defRPr/>
              </a:pPr>
              <a:t>28/08/2024</a:t>
            </a:fld>
            <a:endParaRPr lang="en-GB"/>
          </a:p>
        </p:txBody>
      </p:sp>
      <p:sp>
        <p:nvSpPr>
          <p:cNvPr id="5" name="Footer Placeholder 4">
            <a:extLst>
              <a:ext uri="{FF2B5EF4-FFF2-40B4-BE49-F238E27FC236}">
                <a16:creationId xmlns:a16="http://schemas.microsoft.com/office/drawing/2014/main" id="{2C45BEF3-E1EE-4245-8987-722A7789AE6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845112-2A5B-47C1-9C17-EC2DAC54D236}"/>
              </a:ext>
            </a:extLst>
          </p:cNvPr>
          <p:cNvSpPr>
            <a:spLocks noGrp="1"/>
          </p:cNvSpPr>
          <p:nvPr>
            <p:ph type="sldNum" sz="quarter" idx="12"/>
          </p:nvPr>
        </p:nvSpPr>
        <p:spPr/>
        <p:txBody>
          <a:bodyPr/>
          <a:lstStyle>
            <a:lvl1pPr>
              <a:defRPr/>
            </a:lvl1pPr>
          </a:lstStyle>
          <a:p>
            <a:pPr>
              <a:defRPr/>
            </a:pPr>
            <a:fld id="{1FD9BCF9-DB46-4FF3-B2B8-12B24C12AEA3}" type="slidenum">
              <a:rPr lang="en-GB" altLang="en-US"/>
              <a:pPr>
                <a:defRPr/>
              </a:pPr>
              <a:t>‹#›</a:t>
            </a:fld>
            <a:endParaRPr lang="en-GB" altLang="en-US"/>
          </a:p>
        </p:txBody>
      </p:sp>
    </p:spTree>
    <p:extLst>
      <p:ext uri="{BB962C8B-B14F-4D97-AF65-F5344CB8AC3E}">
        <p14:creationId xmlns:p14="http://schemas.microsoft.com/office/powerpoint/2010/main" val="2474052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F76524-CD35-4131-9E0A-83B9CE4EED35}"/>
              </a:ext>
            </a:extLst>
          </p:cNvPr>
          <p:cNvSpPr>
            <a:spLocks noGrp="1"/>
          </p:cNvSpPr>
          <p:nvPr>
            <p:ph type="dt" sz="half" idx="10"/>
          </p:nvPr>
        </p:nvSpPr>
        <p:spPr/>
        <p:txBody>
          <a:bodyPr/>
          <a:lstStyle>
            <a:lvl1pPr>
              <a:defRPr/>
            </a:lvl1pPr>
          </a:lstStyle>
          <a:p>
            <a:pPr>
              <a:defRPr/>
            </a:pPr>
            <a:fld id="{345E307D-5696-441B-A67A-544C46BF2F36}" type="datetimeFigureOut">
              <a:rPr lang="en-GB"/>
              <a:pPr>
                <a:defRPr/>
              </a:pPr>
              <a:t>28/08/2024</a:t>
            </a:fld>
            <a:endParaRPr lang="en-GB"/>
          </a:p>
        </p:txBody>
      </p:sp>
      <p:sp>
        <p:nvSpPr>
          <p:cNvPr id="5" name="Footer Placeholder 4">
            <a:extLst>
              <a:ext uri="{FF2B5EF4-FFF2-40B4-BE49-F238E27FC236}">
                <a16:creationId xmlns:a16="http://schemas.microsoft.com/office/drawing/2014/main" id="{F43D0DF9-6061-4123-80FC-37E8A1B8DD9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8C1C782-1D0C-452F-A57E-03B0451521CF}"/>
              </a:ext>
            </a:extLst>
          </p:cNvPr>
          <p:cNvSpPr>
            <a:spLocks noGrp="1"/>
          </p:cNvSpPr>
          <p:nvPr>
            <p:ph type="sldNum" sz="quarter" idx="12"/>
          </p:nvPr>
        </p:nvSpPr>
        <p:spPr/>
        <p:txBody>
          <a:bodyPr/>
          <a:lstStyle>
            <a:lvl1pPr>
              <a:defRPr/>
            </a:lvl1pPr>
          </a:lstStyle>
          <a:p>
            <a:pPr>
              <a:defRPr/>
            </a:pPr>
            <a:fld id="{4F91ADFB-4D1E-4D8D-A6DF-214637A68640}" type="slidenum">
              <a:rPr lang="en-GB" altLang="en-US"/>
              <a:pPr>
                <a:defRPr/>
              </a:pPr>
              <a:t>‹#›</a:t>
            </a:fld>
            <a:endParaRPr lang="en-GB" altLang="en-US"/>
          </a:p>
        </p:txBody>
      </p:sp>
    </p:spTree>
    <p:extLst>
      <p:ext uri="{BB962C8B-B14F-4D97-AF65-F5344CB8AC3E}">
        <p14:creationId xmlns:p14="http://schemas.microsoft.com/office/powerpoint/2010/main" val="134598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DD4D043-C68C-4510-A592-7805DE6D9307}"/>
              </a:ext>
            </a:extLst>
          </p:cNvPr>
          <p:cNvSpPr>
            <a:spLocks noGrp="1"/>
          </p:cNvSpPr>
          <p:nvPr>
            <p:ph type="dt" sz="half" idx="10"/>
          </p:nvPr>
        </p:nvSpPr>
        <p:spPr/>
        <p:txBody>
          <a:bodyPr/>
          <a:lstStyle>
            <a:lvl1pPr>
              <a:defRPr/>
            </a:lvl1pPr>
          </a:lstStyle>
          <a:p>
            <a:pPr>
              <a:defRPr/>
            </a:pPr>
            <a:fld id="{15206D90-13A8-4004-BF79-EF960F50C13F}" type="datetimeFigureOut">
              <a:rPr lang="en-GB"/>
              <a:pPr>
                <a:defRPr/>
              </a:pPr>
              <a:t>28/08/2024</a:t>
            </a:fld>
            <a:endParaRPr lang="en-GB"/>
          </a:p>
        </p:txBody>
      </p:sp>
      <p:sp>
        <p:nvSpPr>
          <p:cNvPr id="5" name="Footer Placeholder 4">
            <a:extLst>
              <a:ext uri="{FF2B5EF4-FFF2-40B4-BE49-F238E27FC236}">
                <a16:creationId xmlns:a16="http://schemas.microsoft.com/office/drawing/2014/main" id="{52D65B12-E6A2-4770-868F-80E9559D73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BDF8670-8693-4F21-BBEF-54943732F09D}"/>
              </a:ext>
            </a:extLst>
          </p:cNvPr>
          <p:cNvSpPr>
            <a:spLocks noGrp="1"/>
          </p:cNvSpPr>
          <p:nvPr>
            <p:ph type="sldNum" sz="quarter" idx="12"/>
          </p:nvPr>
        </p:nvSpPr>
        <p:spPr/>
        <p:txBody>
          <a:bodyPr/>
          <a:lstStyle>
            <a:lvl1pPr>
              <a:defRPr/>
            </a:lvl1pPr>
          </a:lstStyle>
          <a:p>
            <a:pPr>
              <a:defRPr/>
            </a:pPr>
            <a:fld id="{ACBD49DB-C0B8-42BC-99C8-541246443E91}" type="slidenum">
              <a:rPr lang="en-GB" altLang="en-US"/>
              <a:pPr>
                <a:defRPr/>
              </a:pPr>
              <a:t>‹#›</a:t>
            </a:fld>
            <a:endParaRPr lang="en-GB" altLang="en-US"/>
          </a:p>
        </p:txBody>
      </p:sp>
    </p:spTree>
    <p:extLst>
      <p:ext uri="{BB962C8B-B14F-4D97-AF65-F5344CB8AC3E}">
        <p14:creationId xmlns:p14="http://schemas.microsoft.com/office/powerpoint/2010/main" val="2514876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51D2D-9E1E-4B5C-9702-B4B140F2542C}"/>
              </a:ext>
            </a:extLst>
          </p:cNvPr>
          <p:cNvSpPr>
            <a:spLocks noGrp="1"/>
          </p:cNvSpPr>
          <p:nvPr>
            <p:ph type="dt" sz="half" idx="10"/>
          </p:nvPr>
        </p:nvSpPr>
        <p:spPr/>
        <p:txBody>
          <a:bodyPr/>
          <a:lstStyle>
            <a:lvl1pPr>
              <a:defRPr/>
            </a:lvl1pPr>
          </a:lstStyle>
          <a:p>
            <a:pPr>
              <a:defRPr/>
            </a:pPr>
            <a:fld id="{20910C54-F720-42B5-A623-8311510FF84F}" type="datetimeFigureOut">
              <a:rPr lang="en-GB"/>
              <a:pPr>
                <a:defRPr/>
              </a:pPr>
              <a:t>28/08/2024</a:t>
            </a:fld>
            <a:endParaRPr lang="en-GB"/>
          </a:p>
        </p:txBody>
      </p:sp>
      <p:sp>
        <p:nvSpPr>
          <p:cNvPr id="5" name="Footer Placeholder 4">
            <a:extLst>
              <a:ext uri="{FF2B5EF4-FFF2-40B4-BE49-F238E27FC236}">
                <a16:creationId xmlns:a16="http://schemas.microsoft.com/office/drawing/2014/main" id="{7B95ABE4-CF52-4F4F-804D-76A9627B9C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E680A6-FCF3-4C3B-8D2C-FB34C55A65D5}"/>
              </a:ext>
            </a:extLst>
          </p:cNvPr>
          <p:cNvSpPr>
            <a:spLocks noGrp="1"/>
          </p:cNvSpPr>
          <p:nvPr>
            <p:ph type="sldNum" sz="quarter" idx="12"/>
          </p:nvPr>
        </p:nvSpPr>
        <p:spPr/>
        <p:txBody>
          <a:bodyPr/>
          <a:lstStyle>
            <a:lvl1pPr>
              <a:defRPr/>
            </a:lvl1pPr>
          </a:lstStyle>
          <a:p>
            <a:pPr>
              <a:defRPr/>
            </a:pPr>
            <a:fld id="{94E483D3-E981-48BC-AC17-6BE91BF21825}" type="slidenum">
              <a:rPr lang="en-GB" altLang="en-US"/>
              <a:pPr>
                <a:defRPr/>
              </a:pPr>
              <a:t>‹#›</a:t>
            </a:fld>
            <a:endParaRPr lang="en-GB" altLang="en-US"/>
          </a:p>
        </p:txBody>
      </p:sp>
    </p:spTree>
    <p:extLst>
      <p:ext uri="{BB962C8B-B14F-4D97-AF65-F5344CB8AC3E}">
        <p14:creationId xmlns:p14="http://schemas.microsoft.com/office/powerpoint/2010/main" val="114441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5E380-B80B-4E4E-A508-439B11D2CFDA}"/>
              </a:ext>
            </a:extLst>
          </p:cNvPr>
          <p:cNvSpPr>
            <a:spLocks noGrp="1"/>
          </p:cNvSpPr>
          <p:nvPr>
            <p:ph type="dt" sz="half" idx="10"/>
          </p:nvPr>
        </p:nvSpPr>
        <p:spPr/>
        <p:txBody>
          <a:bodyPr/>
          <a:lstStyle>
            <a:lvl1pPr>
              <a:defRPr/>
            </a:lvl1pPr>
          </a:lstStyle>
          <a:p>
            <a:pPr>
              <a:defRPr/>
            </a:pPr>
            <a:fld id="{C6121972-0122-4067-B243-2947E5380FB9}" type="datetimeFigureOut">
              <a:rPr lang="en-GB"/>
              <a:pPr>
                <a:defRPr/>
              </a:pPr>
              <a:t>28/08/2024</a:t>
            </a:fld>
            <a:endParaRPr lang="en-GB"/>
          </a:p>
        </p:txBody>
      </p:sp>
      <p:sp>
        <p:nvSpPr>
          <p:cNvPr id="5" name="Footer Placeholder 4">
            <a:extLst>
              <a:ext uri="{FF2B5EF4-FFF2-40B4-BE49-F238E27FC236}">
                <a16:creationId xmlns:a16="http://schemas.microsoft.com/office/drawing/2014/main" id="{3F81824C-7E3B-4929-9464-D3DF90FED1D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68CD92-7388-461D-95EC-F58FC5CF5AA6}"/>
              </a:ext>
            </a:extLst>
          </p:cNvPr>
          <p:cNvSpPr>
            <a:spLocks noGrp="1"/>
          </p:cNvSpPr>
          <p:nvPr>
            <p:ph type="sldNum" sz="quarter" idx="12"/>
          </p:nvPr>
        </p:nvSpPr>
        <p:spPr/>
        <p:txBody>
          <a:bodyPr/>
          <a:lstStyle>
            <a:lvl1pPr>
              <a:defRPr/>
            </a:lvl1pPr>
          </a:lstStyle>
          <a:p>
            <a:pPr>
              <a:defRPr/>
            </a:pPr>
            <a:fld id="{02C2B39A-0A40-49F4-8F1C-6C3A40E68DB9}" type="slidenum">
              <a:rPr lang="en-GB" altLang="en-US"/>
              <a:pPr>
                <a:defRPr/>
              </a:pPr>
              <a:t>‹#›</a:t>
            </a:fld>
            <a:endParaRPr lang="en-GB" altLang="en-US"/>
          </a:p>
        </p:txBody>
      </p:sp>
    </p:spTree>
    <p:extLst>
      <p:ext uri="{BB962C8B-B14F-4D97-AF65-F5344CB8AC3E}">
        <p14:creationId xmlns:p14="http://schemas.microsoft.com/office/powerpoint/2010/main" val="55626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B3E0C45-002B-4220-8F25-529C08383C7F}"/>
              </a:ext>
            </a:extLst>
          </p:cNvPr>
          <p:cNvSpPr>
            <a:spLocks noGrp="1"/>
          </p:cNvSpPr>
          <p:nvPr>
            <p:ph type="dt" sz="half" idx="10"/>
          </p:nvPr>
        </p:nvSpPr>
        <p:spPr/>
        <p:txBody>
          <a:bodyPr/>
          <a:lstStyle>
            <a:lvl1pPr>
              <a:defRPr/>
            </a:lvl1pPr>
          </a:lstStyle>
          <a:p>
            <a:pPr>
              <a:defRPr/>
            </a:pPr>
            <a:fld id="{0902256A-FB66-44E8-905D-9C271DE98E0D}" type="datetimeFigureOut">
              <a:rPr lang="en-GB"/>
              <a:pPr>
                <a:defRPr/>
              </a:pPr>
              <a:t>28/08/2024</a:t>
            </a:fld>
            <a:endParaRPr lang="en-GB"/>
          </a:p>
        </p:txBody>
      </p:sp>
      <p:sp>
        <p:nvSpPr>
          <p:cNvPr id="6" name="Footer Placeholder 4">
            <a:extLst>
              <a:ext uri="{FF2B5EF4-FFF2-40B4-BE49-F238E27FC236}">
                <a16:creationId xmlns:a16="http://schemas.microsoft.com/office/drawing/2014/main" id="{971EDC8F-145D-4658-9D11-336626CD683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BC90CAA-8442-47B5-A5E8-33C2742924AC}"/>
              </a:ext>
            </a:extLst>
          </p:cNvPr>
          <p:cNvSpPr>
            <a:spLocks noGrp="1"/>
          </p:cNvSpPr>
          <p:nvPr>
            <p:ph type="sldNum" sz="quarter" idx="12"/>
          </p:nvPr>
        </p:nvSpPr>
        <p:spPr/>
        <p:txBody>
          <a:bodyPr/>
          <a:lstStyle>
            <a:lvl1pPr>
              <a:defRPr/>
            </a:lvl1pPr>
          </a:lstStyle>
          <a:p>
            <a:pPr>
              <a:defRPr/>
            </a:pPr>
            <a:fld id="{E1FF5B3F-0202-420B-9EAD-3D01F9B3AAAB}" type="slidenum">
              <a:rPr lang="en-GB" altLang="en-US"/>
              <a:pPr>
                <a:defRPr/>
              </a:pPr>
              <a:t>‹#›</a:t>
            </a:fld>
            <a:endParaRPr lang="en-GB" altLang="en-US"/>
          </a:p>
        </p:txBody>
      </p:sp>
    </p:spTree>
    <p:extLst>
      <p:ext uri="{BB962C8B-B14F-4D97-AF65-F5344CB8AC3E}">
        <p14:creationId xmlns:p14="http://schemas.microsoft.com/office/powerpoint/2010/main" val="878612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E64A1FAF-5F19-4011-AFB6-3121BAD989EB}"/>
              </a:ext>
            </a:extLst>
          </p:cNvPr>
          <p:cNvSpPr>
            <a:spLocks noGrp="1"/>
          </p:cNvSpPr>
          <p:nvPr>
            <p:ph type="dt" sz="half" idx="10"/>
          </p:nvPr>
        </p:nvSpPr>
        <p:spPr/>
        <p:txBody>
          <a:bodyPr/>
          <a:lstStyle>
            <a:lvl1pPr>
              <a:defRPr/>
            </a:lvl1pPr>
          </a:lstStyle>
          <a:p>
            <a:pPr>
              <a:defRPr/>
            </a:pPr>
            <a:fld id="{BA03EE6C-E389-49A0-B0DC-A929E1F058CA}" type="datetimeFigureOut">
              <a:rPr lang="en-GB"/>
              <a:pPr>
                <a:defRPr/>
              </a:pPr>
              <a:t>28/08/2024</a:t>
            </a:fld>
            <a:endParaRPr lang="en-GB"/>
          </a:p>
        </p:txBody>
      </p:sp>
      <p:sp>
        <p:nvSpPr>
          <p:cNvPr id="8" name="Footer Placeholder 4">
            <a:extLst>
              <a:ext uri="{FF2B5EF4-FFF2-40B4-BE49-F238E27FC236}">
                <a16:creationId xmlns:a16="http://schemas.microsoft.com/office/drawing/2014/main" id="{31C76A33-7CA8-42B1-9CF3-E6929A62716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928D1C7C-07D2-40A8-A51D-8872BFDE7EB8}"/>
              </a:ext>
            </a:extLst>
          </p:cNvPr>
          <p:cNvSpPr>
            <a:spLocks noGrp="1"/>
          </p:cNvSpPr>
          <p:nvPr>
            <p:ph type="sldNum" sz="quarter" idx="12"/>
          </p:nvPr>
        </p:nvSpPr>
        <p:spPr/>
        <p:txBody>
          <a:bodyPr/>
          <a:lstStyle>
            <a:lvl1pPr>
              <a:defRPr/>
            </a:lvl1pPr>
          </a:lstStyle>
          <a:p>
            <a:pPr>
              <a:defRPr/>
            </a:pPr>
            <a:fld id="{5DF732C0-D9AB-439A-AB56-C0E03226E386}" type="slidenum">
              <a:rPr lang="en-GB" altLang="en-US"/>
              <a:pPr>
                <a:defRPr/>
              </a:pPr>
              <a:t>‹#›</a:t>
            </a:fld>
            <a:endParaRPr lang="en-GB" altLang="en-US"/>
          </a:p>
        </p:txBody>
      </p:sp>
    </p:spTree>
    <p:extLst>
      <p:ext uri="{BB962C8B-B14F-4D97-AF65-F5344CB8AC3E}">
        <p14:creationId xmlns:p14="http://schemas.microsoft.com/office/powerpoint/2010/main" val="1231166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944B14E-6E81-4623-A950-9A789B3BAAE5}"/>
              </a:ext>
            </a:extLst>
          </p:cNvPr>
          <p:cNvSpPr>
            <a:spLocks noGrp="1"/>
          </p:cNvSpPr>
          <p:nvPr>
            <p:ph type="dt" sz="half" idx="10"/>
          </p:nvPr>
        </p:nvSpPr>
        <p:spPr/>
        <p:txBody>
          <a:bodyPr/>
          <a:lstStyle>
            <a:lvl1pPr>
              <a:defRPr/>
            </a:lvl1pPr>
          </a:lstStyle>
          <a:p>
            <a:pPr>
              <a:defRPr/>
            </a:pPr>
            <a:fld id="{5DECD811-54C1-4143-B324-E89200B6C0F2}" type="datetimeFigureOut">
              <a:rPr lang="en-GB"/>
              <a:pPr>
                <a:defRPr/>
              </a:pPr>
              <a:t>28/08/2024</a:t>
            </a:fld>
            <a:endParaRPr lang="en-GB"/>
          </a:p>
        </p:txBody>
      </p:sp>
      <p:sp>
        <p:nvSpPr>
          <p:cNvPr id="4" name="Footer Placeholder 4">
            <a:extLst>
              <a:ext uri="{FF2B5EF4-FFF2-40B4-BE49-F238E27FC236}">
                <a16:creationId xmlns:a16="http://schemas.microsoft.com/office/drawing/2014/main" id="{562D93BA-22AE-4BA8-BBAC-47B247038A5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6964D48-1170-4798-801F-E49E389E329A}"/>
              </a:ext>
            </a:extLst>
          </p:cNvPr>
          <p:cNvSpPr>
            <a:spLocks noGrp="1"/>
          </p:cNvSpPr>
          <p:nvPr>
            <p:ph type="sldNum" sz="quarter" idx="12"/>
          </p:nvPr>
        </p:nvSpPr>
        <p:spPr/>
        <p:txBody>
          <a:bodyPr/>
          <a:lstStyle>
            <a:lvl1pPr>
              <a:defRPr/>
            </a:lvl1pPr>
          </a:lstStyle>
          <a:p>
            <a:pPr>
              <a:defRPr/>
            </a:pPr>
            <a:fld id="{7F91B9C8-3C1C-42ED-A04A-8EF4BCF5DA2E}" type="slidenum">
              <a:rPr lang="en-GB" altLang="en-US"/>
              <a:pPr>
                <a:defRPr/>
              </a:pPr>
              <a:t>‹#›</a:t>
            </a:fld>
            <a:endParaRPr lang="en-GB" altLang="en-US"/>
          </a:p>
        </p:txBody>
      </p:sp>
    </p:spTree>
    <p:extLst>
      <p:ext uri="{BB962C8B-B14F-4D97-AF65-F5344CB8AC3E}">
        <p14:creationId xmlns:p14="http://schemas.microsoft.com/office/powerpoint/2010/main" val="81931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E67128F-E5EF-4E55-B011-454874212748}"/>
              </a:ext>
            </a:extLst>
          </p:cNvPr>
          <p:cNvSpPr>
            <a:spLocks noGrp="1"/>
          </p:cNvSpPr>
          <p:nvPr>
            <p:ph type="dt" sz="half" idx="10"/>
          </p:nvPr>
        </p:nvSpPr>
        <p:spPr/>
        <p:txBody>
          <a:bodyPr/>
          <a:lstStyle>
            <a:lvl1pPr>
              <a:defRPr/>
            </a:lvl1pPr>
          </a:lstStyle>
          <a:p>
            <a:pPr>
              <a:defRPr/>
            </a:pPr>
            <a:fld id="{2EEB40FE-8AFB-4AC1-9FDB-02374E069B26}" type="datetimeFigureOut">
              <a:rPr lang="en-GB"/>
              <a:pPr>
                <a:defRPr/>
              </a:pPr>
              <a:t>28/08/2024</a:t>
            </a:fld>
            <a:endParaRPr lang="en-GB"/>
          </a:p>
        </p:txBody>
      </p:sp>
      <p:sp>
        <p:nvSpPr>
          <p:cNvPr id="3" name="Footer Placeholder 4">
            <a:extLst>
              <a:ext uri="{FF2B5EF4-FFF2-40B4-BE49-F238E27FC236}">
                <a16:creationId xmlns:a16="http://schemas.microsoft.com/office/drawing/2014/main" id="{94B5D90D-213B-47CD-8A89-D5A4500E3CD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A6CF006-A401-4F01-8B51-40BC004DD020}"/>
              </a:ext>
            </a:extLst>
          </p:cNvPr>
          <p:cNvSpPr>
            <a:spLocks noGrp="1"/>
          </p:cNvSpPr>
          <p:nvPr>
            <p:ph type="sldNum" sz="quarter" idx="12"/>
          </p:nvPr>
        </p:nvSpPr>
        <p:spPr/>
        <p:txBody>
          <a:bodyPr/>
          <a:lstStyle>
            <a:lvl1pPr>
              <a:defRPr/>
            </a:lvl1pPr>
          </a:lstStyle>
          <a:p>
            <a:pPr>
              <a:defRPr/>
            </a:pPr>
            <a:fld id="{318DBB07-AC3B-4514-B9DF-ECF2428E92A0}" type="slidenum">
              <a:rPr lang="en-GB" altLang="en-US"/>
              <a:pPr>
                <a:defRPr/>
              </a:pPr>
              <a:t>‹#›</a:t>
            </a:fld>
            <a:endParaRPr lang="en-GB" altLang="en-US"/>
          </a:p>
        </p:txBody>
      </p:sp>
    </p:spTree>
    <p:extLst>
      <p:ext uri="{BB962C8B-B14F-4D97-AF65-F5344CB8AC3E}">
        <p14:creationId xmlns:p14="http://schemas.microsoft.com/office/powerpoint/2010/main" val="37291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FD6B4D-F7F0-45E9-8294-A806D741ED8C}"/>
              </a:ext>
            </a:extLst>
          </p:cNvPr>
          <p:cNvSpPr>
            <a:spLocks noGrp="1"/>
          </p:cNvSpPr>
          <p:nvPr>
            <p:ph type="dt" sz="half" idx="10"/>
          </p:nvPr>
        </p:nvSpPr>
        <p:spPr/>
        <p:txBody>
          <a:bodyPr/>
          <a:lstStyle>
            <a:lvl1pPr>
              <a:defRPr/>
            </a:lvl1pPr>
          </a:lstStyle>
          <a:p>
            <a:pPr>
              <a:defRPr/>
            </a:pPr>
            <a:fld id="{F9BF19B8-9766-4A00-A499-155EA0A42266}" type="datetimeFigureOut">
              <a:rPr lang="en-GB"/>
              <a:pPr>
                <a:defRPr/>
              </a:pPr>
              <a:t>28/08/2024</a:t>
            </a:fld>
            <a:endParaRPr lang="en-GB"/>
          </a:p>
        </p:txBody>
      </p:sp>
      <p:sp>
        <p:nvSpPr>
          <p:cNvPr id="6" name="Footer Placeholder 4">
            <a:extLst>
              <a:ext uri="{FF2B5EF4-FFF2-40B4-BE49-F238E27FC236}">
                <a16:creationId xmlns:a16="http://schemas.microsoft.com/office/drawing/2014/main" id="{9DC4C872-2F1A-4D35-ADFA-A7004D9372A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B46E6C7-9B69-41D2-BC06-5F3C0BA6CFE8}"/>
              </a:ext>
            </a:extLst>
          </p:cNvPr>
          <p:cNvSpPr>
            <a:spLocks noGrp="1"/>
          </p:cNvSpPr>
          <p:nvPr>
            <p:ph type="sldNum" sz="quarter" idx="12"/>
          </p:nvPr>
        </p:nvSpPr>
        <p:spPr/>
        <p:txBody>
          <a:bodyPr/>
          <a:lstStyle>
            <a:lvl1pPr>
              <a:defRPr/>
            </a:lvl1pPr>
          </a:lstStyle>
          <a:p>
            <a:pPr>
              <a:defRPr/>
            </a:pPr>
            <a:fld id="{602C0210-A70E-477F-9856-19EF5DDA2A8B}" type="slidenum">
              <a:rPr lang="en-GB" altLang="en-US"/>
              <a:pPr>
                <a:defRPr/>
              </a:pPr>
              <a:t>‹#›</a:t>
            </a:fld>
            <a:endParaRPr lang="en-GB" altLang="en-US"/>
          </a:p>
        </p:txBody>
      </p:sp>
    </p:spTree>
    <p:extLst>
      <p:ext uri="{BB962C8B-B14F-4D97-AF65-F5344CB8AC3E}">
        <p14:creationId xmlns:p14="http://schemas.microsoft.com/office/powerpoint/2010/main" val="158061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5C87B-E3EB-4ACE-A453-BADCB031E096}"/>
              </a:ext>
            </a:extLst>
          </p:cNvPr>
          <p:cNvSpPr>
            <a:spLocks noGrp="1"/>
          </p:cNvSpPr>
          <p:nvPr>
            <p:ph type="dt" sz="half" idx="10"/>
          </p:nvPr>
        </p:nvSpPr>
        <p:spPr/>
        <p:txBody>
          <a:bodyPr/>
          <a:lstStyle>
            <a:lvl1pPr>
              <a:defRPr/>
            </a:lvl1pPr>
          </a:lstStyle>
          <a:p>
            <a:pPr>
              <a:defRPr/>
            </a:pPr>
            <a:fld id="{5EBFCC96-3626-478C-A4F2-640AB622659B}" type="datetimeFigureOut">
              <a:rPr lang="en-GB"/>
              <a:pPr>
                <a:defRPr/>
              </a:pPr>
              <a:t>28/08/2024</a:t>
            </a:fld>
            <a:endParaRPr lang="en-GB"/>
          </a:p>
        </p:txBody>
      </p:sp>
      <p:sp>
        <p:nvSpPr>
          <p:cNvPr id="5" name="Footer Placeholder 4">
            <a:extLst>
              <a:ext uri="{FF2B5EF4-FFF2-40B4-BE49-F238E27FC236}">
                <a16:creationId xmlns:a16="http://schemas.microsoft.com/office/drawing/2014/main" id="{2374F48B-7524-4F25-B323-5ECE4BB30AE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292900D-02F8-49E3-A6F3-11D5B3B06F4F}"/>
              </a:ext>
            </a:extLst>
          </p:cNvPr>
          <p:cNvSpPr>
            <a:spLocks noGrp="1"/>
          </p:cNvSpPr>
          <p:nvPr>
            <p:ph type="sldNum" sz="quarter" idx="12"/>
          </p:nvPr>
        </p:nvSpPr>
        <p:spPr/>
        <p:txBody>
          <a:bodyPr/>
          <a:lstStyle>
            <a:lvl1pPr>
              <a:defRPr/>
            </a:lvl1pPr>
          </a:lstStyle>
          <a:p>
            <a:pPr>
              <a:defRPr/>
            </a:pPr>
            <a:fld id="{2F1491AB-742D-40EE-B438-CB26458F2A51}" type="slidenum">
              <a:rPr lang="en-GB" altLang="en-US"/>
              <a:pPr>
                <a:defRPr/>
              </a:pPr>
              <a:t>‹#›</a:t>
            </a:fld>
            <a:endParaRPr lang="en-GB" altLang="en-US"/>
          </a:p>
        </p:txBody>
      </p:sp>
    </p:spTree>
    <p:extLst>
      <p:ext uri="{BB962C8B-B14F-4D97-AF65-F5344CB8AC3E}">
        <p14:creationId xmlns:p14="http://schemas.microsoft.com/office/powerpoint/2010/main" val="2034432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EA6A77-52AE-4E0D-80E8-CBC857B86081}"/>
              </a:ext>
            </a:extLst>
          </p:cNvPr>
          <p:cNvSpPr>
            <a:spLocks noGrp="1"/>
          </p:cNvSpPr>
          <p:nvPr>
            <p:ph type="dt" sz="half" idx="10"/>
          </p:nvPr>
        </p:nvSpPr>
        <p:spPr/>
        <p:txBody>
          <a:bodyPr/>
          <a:lstStyle>
            <a:lvl1pPr>
              <a:defRPr/>
            </a:lvl1pPr>
          </a:lstStyle>
          <a:p>
            <a:pPr>
              <a:defRPr/>
            </a:pPr>
            <a:fld id="{2C29CBA1-4A97-4AC9-81BE-4D26E8110FED}" type="datetimeFigureOut">
              <a:rPr lang="en-GB"/>
              <a:pPr>
                <a:defRPr/>
              </a:pPr>
              <a:t>28/08/2024</a:t>
            </a:fld>
            <a:endParaRPr lang="en-GB"/>
          </a:p>
        </p:txBody>
      </p:sp>
      <p:sp>
        <p:nvSpPr>
          <p:cNvPr id="6" name="Footer Placeholder 4">
            <a:extLst>
              <a:ext uri="{FF2B5EF4-FFF2-40B4-BE49-F238E27FC236}">
                <a16:creationId xmlns:a16="http://schemas.microsoft.com/office/drawing/2014/main" id="{69909E58-17BB-4759-9308-C77DC611DDB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11FD8A6-85AB-408C-928A-8D5A78FC9322}"/>
              </a:ext>
            </a:extLst>
          </p:cNvPr>
          <p:cNvSpPr>
            <a:spLocks noGrp="1"/>
          </p:cNvSpPr>
          <p:nvPr>
            <p:ph type="sldNum" sz="quarter" idx="12"/>
          </p:nvPr>
        </p:nvSpPr>
        <p:spPr/>
        <p:txBody>
          <a:bodyPr/>
          <a:lstStyle>
            <a:lvl1pPr>
              <a:defRPr/>
            </a:lvl1pPr>
          </a:lstStyle>
          <a:p>
            <a:pPr>
              <a:defRPr/>
            </a:pPr>
            <a:fld id="{00E9C47A-3643-4710-ABBF-8E091549783D}" type="slidenum">
              <a:rPr lang="en-GB" altLang="en-US"/>
              <a:pPr>
                <a:defRPr/>
              </a:pPr>
              <a:t>‹#›</a:t>
            </a:fld>
            <a:endParaRPr lang="en-GB" altLang="en-US"/>
          </a:p>
        </p:txBody>
      </p:sp>
    </p:spTree>
    <p:extLst>
      <p:ext uri="{BB962C8B-B14F-4D97-AF65-F5344CB8AC3E}">
        <p14:creationId xmlns:p14="http://schemas.microsoft.com/office/powerpoint/2010/main" val="3569152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691D1-46A2-46E4-B8F8-E1A23F7F4558}"/>
              </a:ext>
            </a:extLst>
          </p:cNvPr>
          <p:cNvSpPr>
            <a:spLocks noGrp="1"/>
          </p:cNvSpPr>
          <p:nvPr>
            <p:ph type="dt" sz="half" idx="10"/>
          </p:nvPr>
        </p:nvSpPr>
        <p:spPr/>
        <p:txBody>
          <a:bodyPr/>
          <a:lstStyle>
            <a:lvl1pPr>
              <a:defRPr/>
            </a:lvl1pPr>
          </a:lstStyle>
          <a:p>
            <a:pPr>
              <a:defRPr/>
            </a:pPr>
            <a:fld id="{10920501-EDA1-45CE-89F7-F2336AA98E7C}" type="datetimeFigureOut">
              <a:rPr lang="en-GB"/>
              <a:pPr>
                <a:defRPr/>
              </a:pPr>
              <a:t>28/08/2024</a:t>
            </a:fld>
            <a:endParaRPr lang="en-GB"/>
          </a:p>
        </p:txBody>
      </p:sp>
      <p:sp>
        <p:nvSpPr>
          <p:cNvPr id="5" name="Footer Placeholder 4">
            <a:extLst>
              <a:ext uri="{FF2B5EF4-FFF2-40B4-BE49-F238E27FC236}">
                <a16:creationId xmlns:a16="http://schemas.microsoft.com/office/drawing/2014/main" id="{3F388C9B-BFD2-4E55-9A5F-D6B33C2E006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FE22F22-4F3E-4D93-88B3-312F2D64A7A2}"/>
              </a:ext>
            </a:extLst>
          </p:cNvPr>
          <p:cNvSpPr>
            <a:spLocks noGrp="1"/>
          </p:cNvSpPr>
          <p:nvPr>
            <p:ph type="sldNum" sz="quarter" idx="12"/>
          </p:nvPr>
        </p:nvSpPr>
        <p:spPr/>
        <p:txBody>
          <a:bodyPr/>
          <a:lstStyle>
            <a:lvl1pPr>
              <a:defRPr/>
            </a:lvl1pPr>
          </a:lstStyle>
          <a:p>
            <a:pPr>
              <a:defRPr/>
            </a:pPr>
            <a:fld id="{867A05BA-D599-4828-B5C2-46C852902E8B}" type="slidenum">
              <a:rPr lang="en-GB" altLang="en-US"/>
              <a:pPr>
                <a:defRPr/>
              </a:pPr>
              <a:t>‹#›</a:t>
            </a:fld>
            <a:endParaRPr lang="en-GB" altLang="en-US"/>
          </a:p>
        </p:txBody>
      </p:sp>
    </p:spTree>
    <p:extLst>
      <p:ext uri="{BB962C8B-B14F-4D97-AF65-F5344CB8AC3E}">
        <p14:creationId xmlns:p14="http://schemas.microsoft.com/office/powerpoint/2010/main" val="5827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87F875-8995-4F1B-955E-3A6BA063919A}"/>
              </a:ext>
            </a:extLst>
          </p:cNvPr>
          <p:cNvSpPr>
            <a:spLocks noGrp="1"/>
          </p:cNvSpPr>
          <p:nvPr>
            <p:ph type="dt" sz="half" idx="10"/>
          </p:nvPr>
        </p:nvSpPr>
        <p:spPr/>
        <p:txBody>
          <a:bodyPr/>
          <a:lstStyle>
            <a:lvl1pPr>
              <a:defRPr/>
            </a:lvl1pPr>
          </a:lstStyle>
          <a:p>
            <a:pPr>
              <a:defRPr/>
            </a:pPr>
            <a:fld id="{31D8754C-8D3F-4120-AE87-55501C74C68D}" type="datetimeFigureOut">
              <a:rPr lang="en-GB"/>
              <a:pPr>
                <a:defRPr/>
              </a:pPr>
              <a:t>28/08/2024</a:t>
            </a:fld>
            <a:endParaRPr lang="en-GB"/>
          </a:p>
        </p:txBody>
      </p:sp>
      <p:sp>
        <p:nvSpPr>
          <p:cNvPr id="5" name="Footer Placeholder 4">
            <a:extLst>
              <a:ext uri="{FF2B5EF4-FFF2-40B4-BE49-F238E27FC236}">
                <a16:creationId xmlns:a16="http://schemas.microsoft.com/office/drawing/2014/main" id="{95263A90-5654-4859-A0B7-4B69585384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5CD6E77-5056-4F8D-ACF5-FB276848E2F3}"/>
              </a:ext>
            </a:extLst>
          </p:cNvPr>
          <p:cNvSpPr>
            <a:spLocks noGrp="1"/>
          </p:cNvSpPr>
          <p:nvPr>
            <p:ph type="sldNum" sz="quarter" idx="12"/>
          </p:nvPr>
        </p:nvSpPr>
        <p:spPr/>
        <p:txBody>
          <a:bodyPr/>
          <a:lstStyle>
            <a:lvl1pPr>
              <a:defRPr/>
            </a:lvl1pPr>
          </a:lstStyle>
          <a:p>
            <a:pPr>
              <a:defRPr/>
            </a:pPr>
            <a:fld id="{7578FF95-A55C-4EEA-ABAF-0A3121A08B3C}" type="slidenum">
              <a:rPr lang="en-GB" altLang="en-US"/>
              <a:pPr>
                <a:defRPr/>
              </a:pPr>
              <a:t>‹#›</a:t>
            </a:fld>
            <a:endParaRPr lang="en-GB" altLang="en-US"/>
          </a:p>
        </p:txBody>
      </p:sp>
    </p:spTree>
    <p:extLst>
      <p:ext uri="{BB962C8B-B14F-4D97-AF65-F5344CB8AC3E}">
        <p14:creationId xmlns:p14="http://schemas.microsoft.com/office/powerpoint/2010/main" val="3087259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28/08/2024</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3495005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28/08/2024</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2167944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28/08/2024</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1259589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28/08/2024</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3146835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28/08/2024</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3825572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28/08/2024</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351802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28/08/2024</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598228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9BDFA-E04B-432C-8942-014AC235E377}"/>
              </a:ext>
            </a:extLst>
          </p:cNvPr>
          <p:cNvSpPr>
            <a:spLocks noGrp="1"/>
          </p:cNvSpPr>
          <p:nvPr>
            <p:ph type="dt" sz="half" idx="10"/>
          </p:nvPr>
        </p:nvSpPr>
        <p:spPr/>
        <p:txBody>
          <a:bodyPr/>
          <a:lstStyle>
            <a:lvl1pPr>
              <a:defRPr/>
            </a:lvl1pPr>
          </a:lstStyle>
          <a:p>
            <a:pPr>
              <a:defRPr/>
            </a:pPr>
            <a:fld id="{E1CB54A1-BA7F-4315-8B54-ACEB6DF911BA}" type="datetimeFigureOut">
              <a:rPr lang="en-GB"/>
              <a:pPr>
                <a:defRPr/>
              </a:pPr>
              <a:t>28/08/2024</a:t>
            </a:fld>
            <a:endParaRPr lang="en-GB"/>
          </a:p>
        </p:txBody>
      </p:sp>
      <p:sp>
        <p:nvSpPr>
          <p:cNvPr id="5" name="Footer Placeholder 4">
            <a:extLst>
              <a:ext uri="{FF2B5EF4-FFF2-40B4-BE49-F238E27FC236}">
                <a16:creationId xmlns:a16="http://schemas.microsoft.com/office/drawing/2014/main" id="{B763B3BD-C396-4295-B971-BA741946A16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9308F4B-E482-4715-A0F2-194150D41B32}"/>
              </a:ext>
            </a:extLst>
          </p:cNvPr>
          <p:cNvSpPr>
            <a:spLocks noGrp="1"/>
          </p:cNvSpPr>
          <p:nvPr>
            <p:ph type="sldNum" sz="quarter" idx="12"/>
          </p:nvPr>
        </p:nvSpPr>
        <p:spPr/>
        <p:txBody>
          <a:bodyPr/>
          <a:lstStyle>
            <a:lvl1pPr>
              <a:defRPr/>
            </a:lvl1pPr>
          </a:lstStyle>
          <a:p>
            <a:pPr>
              <a:defRPr/>
            </a:pPr>
            <a:fld id="{2D7EB977-FE7B-4F11-8255-E373BE54ACB6}" type="slidenum">
              <a:rPr lang="en-GB" altLang="en-US"/>
              <a:pPr>
                <a:defRPr/>
              </a:pPr>
              <a:t>‹#›</a:t>
            </a:fld>
            <a:endParaRPr lang="en-GB" altLang="en-US"/>
          </a:p>
        </p:txBody>
      </p:sp>
    </p:spTree>
    <p:extLst>
      <p:ext uri="{BB962C8B-B14F-4D97-AF65-F5344CB8AC3E}">
        <p14:creationId xmlns:p14="http://schemas.microsoft.com/office/powerpoint/2010/main" val="3067608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28/08/2024</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1122822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28/08/2024</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321774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28/08/2024</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4129943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28/08/2024</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46154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DD2DEDE-0D69-41F8-A2A3-A5FC7E1F0A9B}"/>
              </a:ext>
            </a:extLst>
          </p:cNvPr>
          <p:cNvSpPr>
            <a:spLocks noGrp="1"/>
          </p:cNvSpPr>
          <p:nvPr>
            <p:ph type="dt" sz="half" idx="10"/>
          </p:nvPr>
        </p:nvSpPr>
        <p:spPr/>
        <p:txBody>
          <a:bodyPr/>
          <a:lstStyle>
            <a:lvl1pPr>
              <a:defRPr/>
            </a:lvl1pPr>
          </a:lstStyle>
          <a:p>
            <a:pPr>
              <a:defRPr/>
            </a:pPr>
            <a:fld id="{4422FEC2-9161-4794-9988-43835569A138}" type="datetimeFigureOut">
              <a:rPr lang="en-GB"/>
              <a:pPr>
                <a:defRPr/>
              </a:pPr>
              <a:t>28/08/2024</a:t>
            </a:fld>
            <a:endParaRPr lang="en-GB"/>
          </a:p>
        </p:txBody>
      </p:sp>
      <p:sp>
        <p:nvSpPr>
          <p:cNvPr id="6" name="Footer Placeholder 4">
            <a:extLst>
              <a:ext uri="{FF2B5EF4-FFF2-40B4-BE49-F238E27FC236}">
                <a16:creationId xmlns:a16="http://schemas.microsoft.com/office/drawing/2014/main" id="{CA0E8E35-BF6C-4D87-B9A1-C3CEF4E52D4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A3E0CFE-0490-411A-9909-EFCD2A155983}"/>
              </a:ext>
            </a:extLst>
          </p:cNvPr>
          <p:cNvSpPr>
            <a:spLocks noGrp="1"/>
          </p:cNvSpPr>
          <p:nvPr>
            <p:ph type="sldNum" sz="quarter" idx="12"/>
          </p:nvPr>
        </p:nvSpPr>
        <p:spPr/>
        <p:txBody>
          <a:bodyPr/>
          <a:lstStyle>
            <a:lvl1pPr>
              <a:defRPr/>
            </a:lvl1pPr>
          </a:lstStyle>
          <a:p>
            <a:pPr>
              <a:defRPr/>
            </a:pPr>
            <a:fld id="{79185A80-01B2-4177-A536-4F4B8529D76A}" type="slidenum">
              <a:rPr lang="en-GB" altLang="en-US"/>
              <a:pPr>
                <a:defRPr/>
              </a:pPr>
              <a:t>‹#›</a:t>
            </a:fld>
            <a:endParaRPr lang="en-GB" altLang="en-US"/>
          </a:p>
        </p:txBody>
      </p:sp>
    </p:spTree>
    <p:extLst>
      <p:ext uri="{BB962C8B-B14F-4D97-AF65-F5344CB8AC3E}">
        <p14:creationId xmlns:p14="http://schemas.microsoft.com/office/powerpoint/2010/main" val="429084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A7BB9C68-1627-4AA0-BECB-89256A9CE513}"/>
              </a:ext>
            </a:extLst>
          </p:cNvPr>
          <p:cNvSpPr>
            <a:spLocks noGrp="1"/>
          </p:cNvSpPr>
          <p:nvPr>
            <p:ph type="dt" sz="half" idx="10"/>
          </p:nvPr>
        </p:nvSpPr>
        <p:spPr/>
        <p:txBody>
          <a:bodyPr/>
          <a:lstStyle>
            <a:lvl1pPr>
              <a:defRPr/>
            </a:lvl1pPr>
          </a:lstStyle>
          <a:p>
            <a:pPr>
              <a:defRPr/>
            </a:pPr>
            <a:fld id="{563118A4-5DCA-4EF9-ACCC-03380054F6E7}" type="datetimeFigureOut">
              <a:rPr lang="en-GB"/>
              <a:pPr>
                <a:defRPr/>
              </a:pPr>
              <a:t>28/08/2024</a:t>
            </a:fld>
            <a:endParaRPr lang="en-GB"/>
          </a:p>
        </p:txBody>
      </p:sp>
      <p:sp>
        <p:nvSpPr>
          <p:cNvPr id="8" name="Footer Placeholder 4">
            <a:extLst>
              <a:ext uri="{FF2B5EF4-FFF2-40B4-BE49-F238E27FC236}">
                <a16:creationId xmlns:a16="http://schemas.microsoft.com/office/drawing/2014/main" id="{0A1F3559-77E2-4340-A939-22CBEF5BED7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D9C0CFA8-0BC2-46C3-A3BB-6CAFADC9FB66}"/>
              </a:ext>
            </a:extLst>
          </p:cNvPr>
          <p:cNvSpPr>
            <a:spLocks noGrp="1"/>
          </p:cNvSpPr>
          <p:nvPr>
            <p:ph type="sldNum" sz="quarter" idx="12"/>
          </p:nvPr>
        </p:nvSpPr>
        <p:spPr/>
        <p:txBody>
          <a:bodyPr/>
          <a:lstStyle>
            <a:lvl1pPr>
              <a:defRPr/>
            </a:lvl1pPr>
          </a:lstStyle>
          <a:p>
            <a:pPr>
              <a:defRPr/>
            </a:pPr>
            <a:fld id="{DEB98E9E-EA1B-4112-A98A-ACAB944CE1EE}" type="slidenum">
              <a:rPr lang="en-GB" altLang="en-US"/>
              <a:pPr>
                <a:defRPr/>
              </a:pPr>
              <a:t>‹#›</a:t>
            </a:fld>
            <a:endParaRPr lang="en-GB" altLang="en-US"/>
          </a:p>
        </p:txBody>
      </p:sp>
    </p:spTree>
    <p:extLst>
      <p:ext uri="{BB962C8B-B14F-4D97-AF65-F5344CB8AC3E}">
        <p14:creationId xmlns:p14="http://schemas.microsoft.com/office/powerpoint/2010/main" val="30975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DBA82F6-4B8E-42AF-810F-CCDEBFC9DB19}"/>
              </a:ext>
            </a:extLst>
          </p:cNvPr>
          <p:cNvSpPr>
            <a:spLocks noGrp="1"/>
          </p:cNvSpPr>
          <p:nvPr>
            <p:ph type="dt" sz="half" idx="10"/>
          </p:nvPr>
        </p:nvSpPr>
        <p:spPr/>
        <p:txBody>
          <a:bodyPr/>
          <a:lstStyle>
            <a:lvl1pPr>
              <a:defRPr/>
            </a:lvl1pPr>
          </a:lstStyle>
          <a:p>
            <a:pPr>
              <a:defRPr/>
            </a:pPr>
            <a:fld id="{3F38747E-CFAD-41D5-BA1E-BF12A83ACA30}" type="datetimeFigureOut">
              <a:rPr lang="en-GB"/>
              <a:pPr>
                <a:defRPr/>
              </a:pPr>
              <a:t>28/08/2024</a:t>
            </a:fld>
            <a:endParaRPr lang="en-GB"/>
          </a:p>
        </p:txBody>
      </p:sp>
      <p:sp>
        <p:nvSpPr>
          <p:cNvPr id="4" name="Footer Placeholder 4">
            <a:extLst>
              <a:ext uri="{FF2B5EF4-FFF2-40B4-BE49-F238E27FC236}">
                <a16:creationId xmlns:a16="http://schemas.microsoft.com/office/drawing/2014/main" id="{7092D44D-A16C-4A63-AAEB-4646CE97F6C2}"/>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0AB6AF3-0C0C-48BB-8456-B124B554D20D}"/>
              </a:ext>
            </a:extLst>
          </p:cNvPr>
          <p:cNvSpPr>
            <a:spLocks noGrp="1"/>
          </p:cNvSpPr>
          <p:nvPr>
            <p:ph type="sldNum" sz="quarter" idx="12"/>
          </p:nvPr>
        </p:nvSpPr>
        <p:spPr/>
        <p:txBody>
          <a:bodyPr/>
          <a:lstStyle>
            <a:lvl1pPr>
              <a:defRPr/>
            </a:lvl1pPr>
          </a:lstStyle>
          <a:p>
            <a:pPr>
              <a:defRPr/>
            </a:pPr>
            <a:fld id="{4D0A0B34-636C-4ACD-B52B-A0DAA31E23ED}" type="slidenum">
              <a:rPr lang="en-GB" altLang="en-US"/>
              <a:pPr>
                <a:defRPr/>
              </a:pPr>
              <a:t>‹#›</a:t>
            </a:fld>
            <a:endParaRPr lang="en-GB" altLang="en-US"/>
          </a:p>
        </p:txBody>
      </p:sp>
    </p:spTree>
    <p:extLst>
      <p:ext uri="{BB962C8B-B14F-4D97-AF65-F5344CB8AC3E}">
        <p14:creationId xmlns:p14="http://schemas.microsoft.com/office/powerpoint/2010/main" val="184974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414967-DFE2-40D2-A96E-697FDE116C9C}"/>
              </a:ext>
            </a:extLst>
          </p:cNvPr>
          <p:cNvSpPr>
            <a:spLocks noGrp="1"/>
          </p:cNvSpPr>
          <p:nvPr>
            <p:ph type="dt" sz="half" idx="10"/>
          </p:nvPr>
        </p:nvSpPr>
        <p:spPr/>
        <p:txBody>
          <a:bodyPr/>
          <a:lstStyle>
            <a:lvl1pPr>
              <a:defRPr/>
            </a:lvl1pPr>
          </a:lstStyle>
          <a:p>
            <a:pPr>
              <a:defRPr/>
            </a:pPr>
            <a:fld id="{F9A363D1-043E-4406-B282-5CB05824DDE2}" type="datetimeFigureOut">
              <a:rPr lang="en-GB"/>
              <a:pPr>
                <a:defRPr/>
              </a:pPr>
              <a:t>28/08/2024</a:t>
            </a:fld>
            <a:endParaRPr lang="en-GB"/>
          </a:p>
        </p:txBody>
      </p:sp>
      <p:sp>
        <p:nvSpPr>
          <p:cNvPr id="3" name="Footer Placeholder 4">
            <a:extLst>
              <a:ext uri="{FF2B5EF4-FFF2-40B4-BE49-F238E27FC236}">
                <a16:creationId xmlns:a16="http://schemas.microsoft.com/office/drawing/2014/main" id="{A37882A0-113B-40E4-B67C-316C197B489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C87CA9D-CD98-4337-A74B-B29E3C9E691C}"/>
              </a:ext>
            </a:extLst>
          </p:cNvPr>
          <p:cNvSpPr>
            <a:spLocks noGrp="1"/>
          </p:cNvSpPr>
          <p:nvPr>
            <p:ph type="sldNum" sz="quarter" idx="12"/>
          </p:nvPr>
        </p:nvSpPr>
        <p:spPr/>
        <p:txBody>
          <a:bodyPr/>
          <a:lstStyle>
            <a:lvl1pPr>
              <a:defRPr/>
            </a:lvl1pPr>
          </a:lstStyle>
          <a:p>
            <a:pPr>
              <a:defRPr/>
            </a:pPr>
            <a:fld id="{B88255F5-D850-42B7-8C35-DE0DA453C3A9}" type="slidenum">
              <a:rPr lang="en-GB" altLang="en-US"/>
              <a:pPr>
                <a:defRPr/>
              </a:pPr>
              <a:t>‹#›</a:t>
            </a:fld>
            <a:endParaRPr lang="en-GB" altLang="en-US"/>
          </a:p>
        </p:txBody>
      </p:sp>
    </p:spTree>
    <p:extLst>
      <p:ext uri="{BB962C8B-B14F-4D97-AF65-F5344CB8AC3E}">
        <p14:creationId xmlns:p14="http://schemas.microsoft.com/office/powerpoint/2010/main" val="50865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332F99-53E8-4D00-BC10-019C54A060D2}"/>
              </a:ext>
            </a:extLst>
          </p:cNvPr>
          <p:cNvSpPr>
            <a:spLocks noGrp="1"/>
          </p:cNvSpPr>
          <p:nvPr>
            <p:ph type="dt" sz="half" idx="10"/>
          </p:nvPr>
        </p:nvSpPr>
        <p:spPr/>
        <p:txBody>
          <a:bodyPr/>
          <a:lstStyle>
            <a:lvl1pPr>
              <a:defRPr/>
            </a:lvl1pPr>
          </a:lstStyle>
          <a:p>
            <a:pPr>
              <a:defRPr/>
            </a:pPr>
            <a:fld id="{773A39C5-1D4F-4E8D-84BE-793C1A37F587}" type="datetimeFigureOut">
              <a:rPr lang="en-GB"/>
              <a:pPr>
                <a:defRPr/>
              </a:pPr>
              <a:t>28/08/2024</a:t>
            </a:fld>
            <a:endParaRPr lang="en-GB"/>
          </a:p>
        </p:txBody>
      </p:sp>
      <p:sp>
        <p:nvSpPr>
          <p:cNvPr id="6" name="Footer Placeholder 4">
            <a:extLst>
              <a:ext uri="{FF2B5EF4-FFF2-40B4-BE49-F238E27FC236}">
                <a16:creationId xmlns:a16="http://schemas.microsoft.com/office/drawing/2014/main" id="{97BC06FC-BF27-4880-B29F-560297185D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F35C4FD-D198-423B-9277-95828E8574B6}"/>
              </a:ext>
            </a:extLst>
          </p:cNvPr>
          <p:cNvSpPr>
            <a:spLocks noGrp="1"/>
          </p:cNvSpPr>
          <p:nvPr>
            <p:ph type="sldNum" sz="quarter" idx="12"/>
          </p:nvPr>
        </p:nvSpPr>
        <p:spPr/>
        <p:txBody>
          <a:bodyPr/>
          <a:lstStyle>
            <a:lvl1pPr>
              <a:defRPr/>
            </a:lvl1pPr>
          </a:lstStyle>
          <a:p>
            <a:pPr>
              <a:defRPr/>
            </a:pPr>
            <a:fld id="{2C68CAD3-25F9-4BEB-BC45-F0867E8A6832}" type="slidenum">
              <a:rPr lang="en-GB" altLang="en-US"/>
              <a:pPr>
                <a:defRPr/>
              </a:pPr>
              <a:t>‹#›</a:t>
            </a:fld>
            <a:endParaRPr lang="en-GB" altLang="en-US"/>
          </a:p>
        </p:txBody>
      </p:sp>
    </p:spTree>
    <p:extLst>
      <p:ext uri="{BB962C8B-B14F-4D97-AF65-F5344CB8AC3E}">
        <p14:creationId xmlns:p14="http://schemas.microsoft.com/office/powerpoint/2010/main" val="101848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30A15A-16FE-41D6-B56D-3261CFA14058}"/>
              </a:ext>
            </a:extLst>
          </p:cNvPr>
          <p:cNvSpPr>
            <a:spLocks noGrp="1"/>
          </p:cNvSpPr>
          <p:nvPr>
            <p:ph type="dt" sz="half" idx="10"/>
          </p:nvPr>
        </p:nvSpPr>
        <p:spPr/>
        <p:txBody>
          <a:bodyPr/>
          <a:lstStyle>
            <a:lvl1pPr>
              <a:defRPr/>
            </a:lvl1pPr>
          </a:lstStyle>
          <a:p>
            <a:pPr>
              <a:defRPr/>
            </a:pPr>
            <a:fld id="{C1AB8CE4-82B1-4229-B19E-960C9564E81C}" type="datetimeFigureOut">
              <a:rPr lang="en-GB"/>
              <a:pPr>
                <a:defRPr/>
              </a:pPr>
              <a:t>28/08/2024</a:t>
            </a:fld>
            <a:endParaRPr lang="en-GB"/>
          </a:p>
        </p:txBody>
      </p:sp>
      <p:sp>
        <p:nvSpPr>
          <p:cNvPr id="6" name="Footer Placeholder 4">
            <a:extLst>
              <a:ext uri="{FF2B5EF4-FFF2-40B4-BE49-F238E27FC236}">
                <a16:creationId xmlns:a16="http://schemas.microsoft.com/office/drawing/2014/main" id="{F11874CA-C339-47AD-BD58-8FE69D3A6BD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E87C902-9907-461D-8E30-BAF83F31A27B}"/>
              </a:ext>
            </a:extLst>
          </p:cNvPr>
          <p:cNvSpPr>
            <a:spLocks noGrp="1"/>
          </p:cNvSpPr>
          <p:nvPr>
            <p:ph type="sldNum" sz="quarter" idx="12"/>
          </p:nvPr>
        </p:nvSpPr>
        <p:spPr/>
        <p:txBody>
          <a:bodyPr/>
          <a:lstStyle>
            <a:lvl1pPr>
              <a:defRPr/>
            </a:lvl1pPr>
          </a:lstStyle>
          <a:p>
            <a:pPr>
              <a:defRPr/>
            </a:pPr>
            <a:fld id="{67BE9D37-4EC5-4361-88BF-3120DE0E8190}" type="slidenum">
              <a:rPr lang="en-GB" altLang="en-US"/>
              <a:pPr>
                <a:defRPr/>
              </a:pPr>
              <a:t>‹#›</a:t>
            </a:fld>
            <a:endParaRPr lang="en-GB" altLang="en-US"/>
          </a:p>
        </p:txBody>
      </p:sp>
    </p:spTree>
    <p:extLst>
      <p:ext uri="{BB962C8B-B14F-4D97-AF65-F5344CB8AC3E}">
        <p14:creationId xmlns:p14="http://schemas.microsoft.com/office/powerpoint/2010/main" val="355391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F8E93A-7D49-4870-BB7E-6CFF3F63E32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472EE70-B5C9-4955-8822-8D3475A98C8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AC32ADB-F827-4BEB-9821-2E329B52A08D}"/>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9629273-EE90-4F94-9FF7-9DE2E17E21D3}" type="datetimeFigureOut">
              <a:rPr lang="en-GB"/>
              <a:pPr>
                <a:defRPr/>
              </a:pPr>
              <a:t>28/08/2024</a:t>
            </a:fld>
            <a:endParaRPr lang="en-GB"/>
          </a:p>
        </p:txBody>
      </p:sp>
      <p:sp>
        <p:nvSpPr>
          <p:cNvPr id="5" name="Footer Placeholder 4">
            <a:extLst>
              <a:ext uri="{FF2B5EF4-FFF2-40B4-BE49-F238E27FC236}">
                <a16:creationId xmlns:a16="http://schemas.microsoft.com/office/drawing/2014/main" id="{D42B2144-0436-4EA8-A94E-D2971AF31A9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B020F758-8CF0-432A-8134-D9ED93146119}"/>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98DC442-14B7-4BDC-986F-B8758F2D4FE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40DF1CE3-431C-4A1A-8AF1-27A5F360198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3315" name="Text Placeholder 2">
            <a:extLst>
              <a:ext uri="{FF2B5EF4-FFF2-40B4-BE49-F238E27FC236}">
                <a16:creationId xmlns:a16="http://schemas.microsoft.com/office/drawing/2014/main" id="{DB97A8F1-14EC-40BB-A6C3-AD175D40A1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64AADBB-089E-4A7D-9325-CF8819C31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1CB53A1-E14A-45D6-8FAA-F9429C99368F}" type="datetimeFigureOut">
              <a:rPr lang="en-GB"/>
              <a:pPr>
                <a:defRPr/>
              </a:pPr>
              <a:t>28/08/2024</a:t>
            </a:fld>
            <a:endParaRPr lang="en-GB"/>
          </a:p>
        </p:txBody>
      </p:sp>
      <p:sp>
        <p:nvSpPr>
          <p:cNvPr id="5" name="Footer Placeholder 4">
            <a:extLst>
              <a:ext uri="{FF2B5EF4-FFF2-40B4-BE49-F238E27FC236}">
                <a16:creationId xmlns:a16="http://schemas.microsoft.com/office/drawing/2014/main" id="{B975996F-822D-4532-93ED-5F62806CD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C5938A64-18C5-4663-AABF-41E1CD27E16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48D9CEE-1339-40B0-A498-5F3E1C9AAD0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28/08/2024</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mailto:admin@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A boat is docked next to a body of water&#10;&#10;Description automatically generated">
            <a:extLst>
              <a:ext uri="{FF2B5EF4-FFF2-40B4-BE49-F238E27FC236}">
                <a16:creationId xmlns:a16="http://schemas.microsoft.com/office/drawing/2014/main" id="{2C27A03C-F05C-43F9-AA10-5AB561059FB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56"/>
          <a:stretch>
            <a:fillRect/>
          </a:stretch>
        </p:blipFill>
        <p:spPr bwMode="auto">
          <a:xfrm>
            <a:off x="5092700" y="0"/>
            <a:ext cx="710565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FB8BB20-8085-4295-8985-EB80DE393B7C}"/>
              </a:ext>
            </a:extLst>
          </p:cNvPr>
          <p:cNvSpPr txBox="1"/>
          <p:nvPr/>
        </p:nvSpPr>
        <p:spPr>
          <a:xfrm>
            <a:off x="285750" y="5218113"/>
            <a:ext cx="4449763" cy="584775"/>
          </a:xfrm>
          <a:prstGeom prst="rect">
            <a:avLst/>
          </a:prstGeom>
          <a:noFill/>
        </p:spPr>
        <p:txBody>
          <a:bodyPr lIns="91440" tIns="45720" rIns="91440" bIns="45720" anchor="t">
            <a:spAutoFit/>
          </a:bodyPr>
          <a:lstStyle/>
          <a:p>
            <a:pPr algn="ctr" eaLnBrk="1" fontAlgn="auto" hangingPunct="1">
              <a:spcBef>
                <a:spcPts val="0"/>
              </a:spcBef>
              <a:spcAft>
                <a:spcPts val="0"/>
              </a:spcAft>
              <a:defRPr/>
            </a:pPr>
            <a:r>
              <a:rPr lang="en-GB" sz="3200" b="1" dirty="0">
                <a:solidFill>
                  <a:srgbClr val="E63312"/>
                </a:solidFill>
                <a:latin typeface="Aptos"/>
                <a:cs typeface="+mn-cs"/>
              </a:rPr>
              <a:t>Visual Story</a:t>
            </a:r>
          </a:p>
        </p:txBody>
      </p:sp>
      <p:pic>
        <p:nvPicPr>
          <p:cNvPr id="11" name="Picture 10">
            <a:extLst>
              <a:ext uri="{FF2B5EF4-FFF2-40B4-BE49-F238E27FC236}">
                <a16:creationId xmlns:a16="http://schemas.microsoft.com/office/drawing/2014/main" id="{D91A7908-1BC2-40BD-87D4-EACDD85CA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91" t="24167" r="26591" b="24167"/>
          <a:stretch/>
        </p:blipFill>
        <p:spPr>
          <a:xfrm>
            <a:off x="1822190" y="554356"/>
            <a:ext cx="1377744" cy="1085850"/>
          </a:xfrm>
          <a:prstGeom prst="rect">
            <a:avLst/>
          </a:prstGeom>
        </p:spPr>
      </p:pic>
      <p:grpSp>
        <p:nvGrpSpPr>
          <p:cNvPr id="2" name="Group 1">
            <a:extLst>
              <a:ext uri="{FF2B5EF4-FFF2-40B4-BE49-F238E27FC236}">
                <a16:creationId xmlns:a16="http://schemas.microsoft.com/office/drawing/2014/main" id="{A66534BE-E00A-4EC8-E166-1D269DDF1478}"/>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97556BFF-20F3-0DD7-A735-C803C2F65A34}"/>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4" name="TextBox 3">
              <a:extLst>
                <a:ext uri="{FF2B5EF4-FFF2-40B4-BE49-F238E27FC236}">
                  <a16:creationId xmlns:a16="http://schemas.microsoft.com/office/drawing/2014/main" id="{03395777-265D-AD3C-21D1-7AC6C203BA07}"/>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5" name="TextBox 4">
              <a:extLst>
                <a:ext uri="{FF2B5EF4-FFF2-40B4-BE49-F238E27FC236}">
                  <a16:creationId xmlns:a16="http://schemas.microsoft.com/office/drawing/2014/main" id="{6A51D592-E2D6-F94A-A9EA-D0363B26D47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visit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Inside the Dockyard Museum</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The Dockyard Museum contains objects and pictures that tell us the story of the ship. We can dress up in Flash, Bang Wallop and climb steps to the crows’ nest at the top of the main mast.</a:t>
            </a:r>
          </a:p>
        </p:txBody>
      </p:sp>
      <p:sp>
        <p:nvSpPr>
          <p:cNvPr id="14" name="TextBox 13">
            <a:extLst>
              <a:ext uri="{FF2B5EF4-FFF2-40B4-BE49-F238E27FC236}">
                <a16:creationId xmlns:a16="http://schemas.microsoft.com/office/drawing/2014/main" id="{8784ADD3-0E67-49BF-81DF-DB304D7B34DA}"/>
              </a:ext>
            </a:extLst>
          </p:cNvPr>
          <p:cNvSpPr txBox="1"/>
          <p:nvPr/>
        </p:nvSpPr>
        <p:spPr>
          <a:xfrm>
            <a:off x="5963691" y="4797152"/>
            <a:ext cx="4702712" cy="92333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will follow the walkway then use the stairs or lift to reach the bridge which crosses over onto the ship.</a:t>
            </a:r>
          </a:p>
        </p:txBody>
      </p:sp>
      <p:pic>
        <p:nvPicPr>
          <p:cNvPr id="6" name="Picture 5">
            <a:extLst>
              <a:ext uri="{FF2B5EF4-FFF2-40B4-BE49-F238E27FC236}">
                <a16:creationId xmlns:a16="http://schemas.microsoft.com/office/drawing/2014/main" id="{E7C4143E-D089-4DC6-A8F2-16B85AB782EF}"/>
              </a:ext>
            </a:extLst>
          </p:cNvPr>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bwMode="auto">
          <a:xfrm>
            <a:off x="695400" y="1410857"/>
            <a:ext cx="4824536" cy="3153558"/>
          </a:xfrm>
          <a:prstGeom prst="rect">
            <a:avLst/>
          </a:prstGeom>
          <a:noFill/>
          <a:ln w="38100">
            <a:noFill/>
          </a:ln>
        </p:spPr>
      </p:pic>
      <p:pic>
        <p:nvPicPr>
          <p:cNvPr id="3" name="Picture 2">
            <a:extLst>
              <a:ext uri="{FF2B5EF4-FFF2-40B4-BE49-F238E27FC236}">
                <a16:creationId xmlns:a16="http://schemas.microsoft.com/office/drawing/2014/main" id="{DBD56042-EFE7-41E4-8BA5-625BA7FA4D4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51984" y="1411374"/>
            <a:ext cx="4742952" cy="3152523"/>
          </a:xfrm>
          <a:prstGeom prst="rect">
            <a:avLst/>
          </a:prstGeom>
        </p:spPr>
      </p:pic>
    </p:spTree>
    <p:extLst>
      <p:ext uri="{BB962C8B-B14F-4D97-AF65-F5344CB8AC3E}">
        <p14:creationId xmlns:p14="http://schemas.microsoft.com/office/powerpoint/2010/main" val="219020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a:spcBef>
                <a:spcPts val="0"/>
              </a:spcBef>
              <a:spcAft>
                <a:spcPts val="0"/>
              </a:spcAft>
              <a:defRPr/>
            </a:pPr>
            <a:r>
              <a:rPr lang="en-GB" sz="3600" b="1" dirty="0">
                <a:latin typeface="Aptos" panose="020B0004020202020204" pitchFamily="34" charset="0"/>
                <a:cs typeface="+mn-cs"/>
              </a:rPr>
              <a:t>On the ship</a:t>
            </a:r>
            <a:endParaRPr lang="en-US" dirty="0">
              <a:latin typeface="Aptos" panose="020B0004020202020204" pitchFamily="34" charset="0"/>
              <a:cs typeface="+mn-cs"/>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eaLnBrk="1" fontAlgn="auto" hangingPunct="1">
              <a:spcBef>
                <a:spcPts val="0"/>
              </a:spcBef>
              <a:spcAft>
                <a:spcPts val="0"/>
              </a:spcAft>
              <a:defRPr/>
            </a:pPr>
            <a:r>
              <a:rPr lang="en-GB" dirty="0">
                <a:latin typeface="Aptos" panose="020B0004020202020204" pitchFamily="34" charset="0"/>
                <a:cs typeface="+mn-cs"/>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a:extLst>
              <a:ext uri="{28A0092B-C50C-407E-A947-70E740481C1C}">
                <a14:useLocalDpi xmlns:a14="http://schemas.microsoft.com/office/drawing/2010/main" val="0"/>
              </a:ext>
            </a:extLst>
          </a:blip>
          <a:srcRect t="4686"/>
          <a:stretch/>
        </p:blipFill>
        <p:spPr>
          <a:xfrm>
            <a:off x="6223023" y="1435608"/>
            <a:ext cx="4429095" cy="3166146"/>
          </a:xfrm>
          <a:prstGeom prst="rect">
            <a:avLst/>
          </a:prstGeom>
        </p:spPr>
      </p:pic>
    </p:spTree>
    <p:extLst>
      <p:ext uri="{BB962C8B-B14F-4D97-AF65-F5344CB8AC3E}">
        <p14:creationId xmlns:p14="http://schemas.microsoft.com/office/powerpoint/2010/main" val="2705408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602856"/>
            <a:ext cx="5135609" cy="1200329"/>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Other parts might be dark and narrow. </a:t>
            </a: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engine room.</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616611"/>
            <a:ext cx="5135609" cy="1631216"/>
          </a:xfrm>
          <a:prstGeom prst="rect">
            <a:avLst/>
          </a:prstGeom>
          <a:noFill/>
        </p:spPr>
        <p:txBody>
          <a:bodyPr wrap="square" anchor="t">
            <a:spAutoFit/>
          </a:bodyPr>
          <a:lstStyle/>
          <a:p>
            <a:pPr eaLnBrk="1" fontAlgn="auto" hangingPunct="1">
              <a:spcBef>
                <a:spcPts val="0"/>
              </a:spcBef>
              <a:spcAft>
                <a:spcPts val="1200"/>
              </a:spcAft>
              <a:defRPr/>
            </a:pPr>
            <a:r>
              <a:rPr lang="en-GB" dirty="0">
                <a:latin typeface="Aptos" panose="020B0004020202020204" pitchFamily="34" charset="0"/>
                <a:cs typeface="+mn-cs"/>
              </a:rPr>
              <a:t>Some parts of the ship are light and open. This is the Promenade Saloon. </a:t>
            </a:r>
          </a:p>
          <a:p>
            <a:pPr eaLnBrk="1" fontAlgn="auto" hangingPunct="1">
              <a:spcBef>
                <a:spcPts val="0"/>
              </a:spcBef>
              <a:spcAft>
                <a:spcPts val="1200"/>
              </a:spcAft>
              <a:defRPr/>
            </a:pPr>
            <a:r>
              <a:rPr lang="en-GB" dirty="0">
                <a:latin typeface="Aptos" panose="020B0004020202020204" pitchFamily="34" charset="0"/>
                <a:cs typeface="+mn-cs"/>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17127" y="677665"/>
            <a:ext cx="5135610" cy="3674032"/>
          </a:xfrm>
          <a:prstGeom prst="rect">
            <a:avLst/>
          </a:prstGeom>
          <a:noFill/>
          <a:ln w="38100">
            <a:noFill/>
          </a:ln>
        </p:spPr>
      </p:pic>
      <p:pic>
        <p:nvPicPr>
          <p:cNvPr id="4" name="Picture 3">
            <a:extLst>
              <a:ext uri="{FF2B5EF4-FFF2-40B4-BE49-F238E27FC236}">
                <a16:creationId xmlns:a16="http://schemas.microsoft.com/office/drawing/2014/main" id="{7023DF55-3591-4982-95C9-65359E813EC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456040" y="677665"/>
            <a:ext cx="5135610" cy="36740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608168" y="332656"/>
            <a:ext cx="3786711" cy="374128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mannequins that represent real people who travelled on the ship in the past.</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 doctor in this picture was called Samuel Archer. There are mannequins in many rooms on the ship.</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pic>
        <p:nvPicPr>
          <p:cNvPr id="4" name="Picture 3">
            <a:extLst>
              <a:ext uri="{FF2B5EF4-FFF2-40B4-BE49-F238E27FC236}">
                <a16:creationId xmlns:a16="http://schemas.microsoft.com/office/drawing/2014/main" id="{B48108D9-9CCE-412F-84F0-B8B716D15B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28575"/>
            <a:ext cx="7174362" cy="6858000"/>
          </a:xfrm>
          <a:prstGeom prst="rect">
            <a:avLst/>
          </a:prstGeom>
        </p:spPr>
      </p:pic>
    </p:spTree>
    <p:extLst>
      <p:ext uri="{BB962C8B-B14F-4D97-AF65-F5344CB8AC3E}">
        <p14:creationId xmlns:p14="http://schemas.microsoft.com/office/powerpoint/2010/main" val="3222419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608168" y="271698"/>
            <a:ext cx="4104456" cy="5114605"/>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will hear recordings of sounds like people talking, violins playing and babies crying. We will smell unusual smells. These are designed to help us imagine what life was like in the past.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a:extLst>
              <a:ext uri="{28A0092B-C50C-407E-A947-70E740481C1C}">
                <a14:useLocalDpi xmlns:a14="http://schemas.microsoft.com/office/drawing/2010/main" val="0"/>
              </a:ext>
            </a:extLst>
          </a:blip>
          <a:srcRect l="9580" r="18089"/>
          <a:stretch/>
        </p:blipFill>
        <p:spPr bwMode="auto">
          <a:xfrm>
            <a:off x="1" y="-1906"/>
            <a:ext cx="7434072" cy="6851851"/>
          </a:xfrm>
          <a:prstGeom prst="rect">
            <a:avLst/>
          </a:prstGeom>
          <a:noFill/>
          <a:ln w="38100">
            <a:no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person lying on a bed&#10;&#10;Description automatically generated with low confidence">
            <a:extLst>
              <a:ext uri="{FF2B5EF4-FFF2-40B4-BE49-F238E27FC236}">
                <a16:creationId xmlns:a16="http://schemas.microsoft.com/office/drawing/2014/main" id="{C9CEC1FC-6083-4E87-8D0E-B116B3C877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898"/>
          <a:stretch/>
        </p:blipFill>
        <p:spPr>
          <a:xfrm>
            <a:off x="6310947" y="692696"/>
            <a:ext cx="5112566" cy="3609626"/>
          </a:xfrm>
          <a:prstGeom prst="rect">
            <a:avLst/>
          </a:prstGeom>
        </p:spPr>
      </p:pic>
      <p:sp>
        <p:nvSpPr>
          <p:cNvPr id="4" name="TextBox 3">
            <a:extLst>
              <a:ext uri="{FF2B5EF4-FFF2-40B4-BE49-F238E27FC236}">
                <a16:creationId xmlns:a16="http://schemas.microsoft.com/office/drawing/2014/main" id="{0414CB9A-E397-4C83-ABE9-A9FA69981BD1}"/>
              </a:ext>
            </a:extLst>
          </p:cNvPr>
          <p:cNvSpPr txBox="1"/>
          <p:nvPr/>
        </p:nvSpPr>
        <p:spPr>
          <a:xfrm>
            <a:off x="695400" y="4602832"/>
            <a:ext cx="4968552" cy="196977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touch everything on board. In the dining saloon, we can imagine we are eating a meal and pick up the cutlery and glasses.</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6" name="Picture 5" descr="A picture containing table, indoor, plate, ceiling&#10;&#10;Description automatically generated">
            <a:extLst>
              <a:ext uri="{FF2B5EF4-FFF2-40B4-BE49-F238E27FC236}">
                <a16:creationId xmlns:a16="http://schemas.microsoft.com/office/drawing/2014/main" id="{28299FC0-E016-41E9-B7E5-6543C8DB6FF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5400" y="692696"/>
            <a:ext cx="5183495" cy="3605910"/>
          </a:xfrm>
          <a:prstGeom prst="rect">
            <a:avLst/>
          </a:prstGeom>
        </p:spPr>
      </p:pic>
      <p:sp>
        <p:nvSpPr>
          <p:cNvPr id="8" name="TextBox 7">
            <a:extLst>
              <a:ext uri="{FF2B5EF4-FFF2-40B4-BE49-F238E27FC236}">
                <a16:creationId xmlns:a16="http://schemas.microsoft.com/office/drawing/2014/main" id="{23226D43-0FEB-4C24-BFEE-6D6D3B933083}"/>
              </a:ext>
            </a:extLst>
          </p:cNvPr>
          <p:cNvSpPr txBox="1"/>
          <p:nvPr/>
        </p:nvSpPr>
        <p:spPr>
          <a:xfrm>
            <a:off x="6454963" y="4579911"/>
            <a:ext cx="4968550"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climb into the bunks and see if they feel comfortable.</a:t>
            </a:r>
          </a:p>
        </p:txBody>
      </p:sp>
    </p:spTree>
    <p:extLst>
      <p:ext uri="{BB962C8B-B14F-4D97-AF65-F5344CB8AC3E}">
        <p14:creationId xmlns:p14="http://schemas.microsoft.com/office/powerpoint/2010/main" val="16005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first room in the museum. It is a recreation of Brunel’s Dining Room at his house in London. 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p:spPr>
      </p:pic>
      <p:sp>
        <p:nvSpPr>
          <p:cNvPr id="14" name="TextBox 13">
            <a:extLst>
              <a:ext uri="{FF2B5EF4-FFF2-40B4-BE49-F238E27FC236}">
                <a16:creationId xmlns:a16="http://schemas.microsoft.com/office/drawing/2014/main" id="{8784ADD3-0E67-49BF-81DF-DB304D7B34DA}"/>
              </a:ext>
            </a:extLst>
          </p:cNvPr>
          <p:cNvSpPr txBox="1"/>
          <p:nvPr/>
        </p:nvSpPr>
        <p:spPr>
          <a:xfrm>
            <a:off x="6369960" y="4856607"/>
            <a:ext cx="4702712"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main room in the museum. We can see paintings, drawings and objects and learn about Brunel’s projects. 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1282" y="1325496"/>
            <a:ext cx="4343466" cy="3257600"/>
          </a:xfrm>
          <a:prstGeom prst="rect">
            <a:avLst/>
          </a:prstGeom>
          <a:ln w="3810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477328"/>
          </a:xfrm>
          <a:prstGeom prst="rect">
            <a:avLst/>
          </a:prstGeom>
          <a:noFill/>
          <a:ln>
            <a:noFill/>
          </a:ln>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On the first floor of the main room, we have a choice where to explore next. There is always a member of staff or a volunteer in the museum, and they can help us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p:spPr>
      </p:pic>
    </p:spTree>
    <p:extLst>
      <p:ext uri="{BB962C8B-B14F-4D97-AF65-F5344CB8AC3E}">
        <p14:creationId xmlns:p14="http://schemas.microsoft.com/office/powerpoint/2010/main" val="49933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ptos" panose="020B0004020202020204" pitchFamily="34" charset="0"/>
              </a:rPr>
              <a:t>If we don’t want to watch the video, we can walk through and into the next room.</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rPr>
              <a:t>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p:spPr>
      </p:pic>
    </p:spTree>
    <p:extLst>
      <p:ext uri="{BB962C8B-B14F-4D97-AF65-F5344CB8AC3E}">
        <p14:creationId xmlns:p14="http://schemas.microsoft.com/office/powerpoint/2010/main" val="10877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97528"/>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People who can help us</a:t>
            </a:r>
            <a:endParaRPr lang="en-GB" sz="3600" dirty="0">
              <a:solidFill>
                <a:prstClr val="black"/>
              </a:solidFill>
              <a:latin typeface="Aptos" panose="020B0004020202020204" pitchFamily="34" charset="0"/>
              <a:cs typeface="+mn-cs"/>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Most staff and volunteers wear red and black uniforms and also wear a name badge.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usually also people dressed in Victorian costume. You might meet someone dressed as Isambard Kingdom Brunel, the engineer who designed the ship.</a:t>
            </a:r>
          </a:p>
          <a:p>
            <a:pPr eaLnBrk="1" fontAlgn="auto" hangingPunct="1">
              <a:spcBef>
                <a:spcPts val="0"/>
              </a:spcBef>
              <a:spcAft>
                <a:spcPts val="0"/>
              </a:spcAft>
              <a:defRPr/>
            </a:pPr>
            <a:endParaRPr lang="en-GB" sz="2000" dirty="0">
              <a:solidFill>
                <a:prstClr val="black"/>
              </a:solidFill>
              <a:latin typeface="Georgia" panose="02040502050405020303" pitchFamily="18" charset="0"/>
              <a:cs typeface="+mn-cs"/>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a:extLst>
              <a:ext uri="{28A0092B-C50C-407E-A947-70E740481C1C}">
                <a14:useLocalDpi xmlns:a14="http://schemas.microsoft.com/office/drawing/2010/main" val="0"/>
              </a:ext>
            </a:extLst>
          </a:blip>
          <a:srcRect l="3625" r="405"/>
          <a:stretch/>
        </p:blipFill>
        <p:spPr>
          <a:xfrm>
            <a:off x="479376" y="4230148"/>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369476"/>
            <a:ext cx="4104456" cy="6119047"/>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are going to visit a ship called the SS Great Britain.</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It first sailed from Bristol in 1843 and mostly carried passengers between Britain and Australia.</a:t>
            </a:r>
          </a:p>
          <a:p>
            <a:pPr eaLnBrk="1" fontAlgn="auto" hangingPunct="1">
              <a:lnSpc>
                <a:spcPct val="150000"/>
              </a:lnSpc>
              <a:spcBef>
                <a:spcPts val="0"/>
              </a:spcBef>
              <a:spcAft>
                <a:spcPts val="0"/>
              </a:spcAft>
              <a:defRPr/>
            </a:pPr>
            <a:r>
              <a:rPr lang="en-GB" sz="2400" dirty="0">
                <a:solidFill>
                  <a:prstClr val="black"/>
                </a:solidFill>
                <a:latin typeface="Aptos" panose="020B0004020202020204" pitchFamily="34" charset="0"/>
                <a:cs typeface="+mn-cs"/>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30426"/>
            <a:ext cx="727280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616A8B-3A41-4B11-A19A-D09B932FB1DE}"/>
              </a:ext>
            </a:extLst>
          </p:cNvPr>
          <p:cNvSpPr txBox="1"/>
          <p:nvPr/>
        </p:nvSpPr>
        <p:spPr>
          <a:xfrm>
            <a:off x="490088" y="4797150"/>
            <a:ext cx="11405989" cy="1421287"/>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will be given a Voyage Companion, which includes a map of the site.</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We can look at this before our visit on the website.  Click Menu, then Your Visit, then Access for All.</a:t>
            </a:r>
          </a:p>
        </p:txBody>
      </p:sp>
      <p:sp>
        <p:nvSpPr>
          <p:cNvPr id="7" name="TextBox 6">
            <a:extLst>
              <a:ext uri="{FF2B5EF4-FFF2-40B4-BE49-F238E27FC236}">
                <a16:creationId xmlns:a16="http://schemas.microsoft.com/office/drawing/2014/main" id="{901858EC-1110-48E1-AA7B-4F5156ABA8A0}"/>
              </a:ext>
            </a:extLst>
          </p:cNvPr>
          <p:cNvSpPr txBox="1"/>
          <p:nvPr/>
        </p:nvSpPr>
        <p:spPr>
          <a:xfrm>
            <a:off x="490089" y="476672"/>
            <a:ext cx="6037959"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Practical information</a:t>
            </a:r>
            <a:endParaRPr lang="en-GB" sz="3600" dirty="0">
              <a:solidFill>
                <a:prstClr val="black"/>
              </a:solidFill>
              <a:latin typeface="Aptos" panose="020B0004020202020204" pitchFamily="34" charset="0"/>
              <a:cs typeface="+mn-cs"/>
            </a:endParaRPr>
          </a:p>
        </p:txBody>
      </p:sp>
      <p:pic>
        <p:nvPicPr>
          <p:cNvPr id="4" name="Picture 3">
            <a:extLst>
              <a:ext uri="{FF2B5EF4-FFF2-40B4-BE49-F238E27FC236}">
                <a16:creationId xmlns:a16="http://schemas.microsoft.com/office/drawing/2014/main" id="{57AC6587-53FE-3AAC-CA76-EFEB86A072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42964" y="1266679"/>
            <a:ext cx="2207941" cy="3164497"/>
          </a:xfrm>
          <a:prstGeom prst="rect">
            <a:avLst/>
          </a:prstGeom>
        </p:spPr>
      </p:pic>
      <p:pic>
        <p:nvPicPr>
          <p:cNvPr id="10" name="Picture 9" descr="A paper with a map on it&#10;&#10;Description automatically generated">
            <a:extLst>
              <a:ext uri="{FF2B5EF4-FFF2-40B4-BE49-F238E27FC236}">
                <a16:creationId xmlns:a16="http://schemas.microsoft.com/office/drawing/2014/main" id="{8086C646-9B72-55B9-6FDB-F6E2B23F71E5}"/>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4195" b="21428"/>
          <a:stretch/>
        </p:blipFill>
        <p:spPr>
          <a:xfrm>
            <a:off x="4310572" y="1266679"/>
            <a:ext cx="6570306" cy="3184071"/>
          </a:xfrm>
          <a:prstGeom prst="rect">
            <a:avLst/>
          </a:prstGeom>
        </p:spPr>
      </p:pic>
    </p:spTree>
    <p:extLst>
      <p:ext uri="{BB962C8B-B14F-4D97-AF65-F5344CB8AC3E}">
        <p14:creationId xmlns:p14="http://schemas.microsoft.com/office/powerpoint/2010/main" val="2214867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2927648" y="228600"/>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male, female and accessible toilets in the shop, in the dockyard museum and on the lowest deck of the ship. There is an accessible toilet in the entrance to Being Brunel.   </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In the shop toilets there are both paper towels and hand driers.</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2851134" cy="38009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5796" y="2859428"/>
            <a:ext cx="2998930" cy="3998572"/>
          </a:xfrm>
          <a:prstGeom prst="rect">
            <a:avLst/>
          </a:prstGeom>
          <a:ln w="38100">
            <a:noFill/>
          </a:ln>
        </p:spPr>
      </p:pic>
      <p:sp>
        <p:nvSpPr>
          <p:cNvPr id="9" name="TextBox 8">
            <a:extLst>
              <a:ext uri="{FF2B5EF4-FFF2-40B4-BE49-F238E27FC236}">
                <a16:creationId xmlns:a16="http://schemas.microsoft.com/office/drawing/2014/main" id="{23923138-DF99-468E-93A8-CD5F381B0646}"/>
              </a:ext>
            </a:extLst>
          </p:cNvPr>
          <p:cNvSpPr txBox="1"/>
          <p:nvPr/>
        </p:nvSpPr>
        <p:spPr>
          <a:xfrm>
            <a:off x="767408" y="3841741"/>
            <a:ext cx="8424936" cy="2344616"/>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There are lots of wooden stairs, like these in the dockyard museum.</a:t>
            </a:r>
          </a:p>
          <a:p>
            <a:pPr eaLnBrk="1" fontAlgn="auto" hangingPunct="1">
              <a:lnSpc>
                <a:spcPct val="150000"/>
              </a:lnSpc>
              <a:spcBef>
                <a:spcPts val="0"/>
              </a:spcBef>
              <a:spcAft>
                <a:spcPts val="0"/>
              </a:spcAft>
              <a:defRPr/>
            </a:pPr>
            <a:endParaRPr lang="en-GB" sz="2000" dirty="0">
              <a:solidFill>
                <a:prstClr val="black"/>
              </a:solidFill>
              <a:latin typeface="Aptos" panose="020B0004020202020204" pitchFamily="34" charset="0"/>
              <a:cs typeface="+mn-cs"/>
            </a:endParaRPr>
          </a:p>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If we hear a loud alarm at any point in our visit, we should stand still, quietly and calmly. A member of staff will tell us what to do and where to go.</a:t>
            </a:r>
          </a:p>
          <a:p>
            <a:pPr eaLnBrk="1" fontAlgn="auto" hangingPunct="1">
              <a:lnSpc>
                <a:spcPct val="150000"/>
              </a:lnSpc>
              <a:spcBef>
                <a:spcPts val="0"/>
              </a:spcBef>
              <a:spcAft>
                <a:spcPts val="0"/>
              </a:spcAft>
              <a:defRPr/>
            </a:pPr>
            <a:endParaRPr lang="en-GB" sz="2000" dirty="0">
              <a:solidFill>
                <a:prstClr val="black"/>
              </a:solidFill>
              <a:latin typeface="Georgia" panose="02040502050405020303" pitchFamily="18" charset="0"/>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200">
                <a:solidFill>
                  <a:srgbClr val="FF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8852847" y="412750"/>
            <a:ext cx="2893462" cy="1882951"/>
          </a:xfrm>
          <a:prstGeom prst="rect">
            <a:avLst/>
          </a:prstGeom>
          <a:noFill/>
        </p:spPr>
        <p:txBody>
          <a:bodyPr wrap="square">
            <a:spAutoFit/>
          </a:bodyPr>
          <a:lstStyle/>
          <a:p>
            <a:pPr eaLnBrk="1" fontAlgn="auto" hangingPunct="1">
              <a:lnSpc>
                <a:spcPct val="150000"/>
              </a:lnSpc>
              <a:spcBef>
                <a:spcPts val="0"/>
              </a:spcBef>
              <a:spcAft>
                <a:spcPts val="0"/>
              </a:spcAft>
              <a:defRPr/>
            </a:pPr>
            <a:r>
              <a:rPr lang="en-GB" sz="2000" dirty="0">
                <a:solidFill>
                  <a:prstClr val="black"/>
                </a:solidFill>
                <a:latin typeface="Aptos" panose="020B0004020202020204" pitchFamily="34" charset="0"/>
                <a:cs typeface="+mn-cs"/>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a:extLst>
              <a:ext uri="{28A0092B-C50C-407E-A947-70E740481C1C}">
                <a14:useLocalDpi xmlns:a14="http://schemas.microsoft.com/office/drawing/2010/main" val="0"/>
              </a:ext>
            </a:extLst>
          </a:blip>
          <a:srcRect l="4163" r="4163"/>
          <a:stretch/>
        </p:blipFill>
        <p:spPr>
          <a:xfrm>
            <a:off x="0" y="-9535"/>
            <a:ext cx="8400256" cy="6867535"/>
          </a:xfrm>
          <a:prstGeom prst="rect">
            <a:avLst/>
          </a:prstGeom>
        </p:spPr>
      </p:pic>
    </p:spTree>
    <p:extLst>
      <p:ext uri="{BB962C8B-B14F-4D97-AF65-F5344CB8AC3E}">
        <p14:creationId xmlns:p14="http://schemas.microsoft.com/office/powerpoint/2010/main" val="554352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0FFEEE76-6201-4548-9970-5416D97321E8}"/>
              </a:ext>
            </a:extLst>
          </p:cNvPr>
          <p:cNvSpPr txBox="1">
            <a:spLocks noChangeArrowheads="1"/>
          </p:cNvSpPr>
          <p:nvPr/>
        </p:nvSpPr>
        <p:spPr bwMode="auto">
          <a:xfrm>
            <a:off x="662925" y="448428"/>
            <a:ext cx="8280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600" b="1" dirty="0">
                <a:latin typeface="Aptos" panose="020B0004020202020204" pitchFamily="34" charset="0"/>
              </a:rPr>
              <a:t>When it is time to go home</a:t>
            </a:r>
            <a:endParaRPr lang="en-GB" altLang="en-US" sz="3600" dirty="0">
              <a:latin typeface="Aptos" panose="020B0004020202020204" pitchFamily="34" charset="0"/>
            </a:endParaRPr>
          </a:p>
        </p:txBody>
      </p:sp>
      <p:sp>
        <p:nvSpPr>
          <p:cNvPr id="49154" name="Rectangle 3">
            <a:extLst>
              <a:ext uri="{FF2B5EF4-FFF2-40B4-BE49-F238E27FC236}">
                <a16:creationId xmlns:a16="http://schemas.microsoft.com/office/drawing/2014/main" id="{9AC213C2-6D3A-45A0-842F-DB67B5F31332}"/>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9155" name="Rectangle 4">
            <a:extLst>
              <a:ext uri="{FF2B5EF4-FFF2-40B4-BE49-F238E27FC236}">
                <a16:creationId xmlns:a16="http://schemas.microsoft.com/office/drawing/2014/main" id="{E01A40A7-D172-4E1F-90BA-8A6A62586E59}"/>
              </a:ext>
            </a:extLst>
          </p:cNvPr>
          <p:cNvSpPr>
            <a:spLocks noChangeArrowheads="1"/>
          </p:cNvSpPr>
          <p:nvPr/>
        </p:nvSpPr>
        <p:spPr bwMode="auto">
          <a:xfrm>
            <a:off x="1524000" y="289560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49156" name="Rectangle 5">
            <a:extLst>
              <a:ext uri="{FF2B5EF4-FFF2-40B4-BE49-F238E27FC236}">
                <a16:creationId xmlns:a16="http://schemas.microsoft.com/office/drawing/2014/main" id="{8CF6FF6D-5D02-4E3E-9D5D-972AC51682FA}"/>
              </a:ext>
            </a:extLst>
          </p:cNvPr>
          <p:cNvSpPr>
            <a:spLocks noChangeArrowheads="1"/>
          </p:cNvSpPr>
          <p:nvPr/>
        </p:nvSpPr>
        <p:spPr bwMode="auto">
          <a:xfrm>
            <a:off x="1524000" y="55403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7" name="TextBox 5">
            <a:extLst>
              <a:ext uri="{FF2B5EF4-FFF2-40B4-BE49-F238E27FC236}">
                <a16:creationId xmlns:a16="http://schemas.microsoft.com/office/drawing/2014/main" id="{B7BA221C-2909-4C73-9C1C-C965EA6065DA}"/>
              </a:ext>
            </a:extLst>
          </p:cNvPr>
          <p:cNvSpPr txBox="1">
            <a:spLocks noChangeArrowheads="1"/>
          </p:cNvSpPr>
          <p:nvPr/>
        </p:nvSpPr>
        <p:spPr bwMode="auto">
          <a:xfrm>
            <a:off x="767408" y="5490626"/>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will leave by walking through the shop.</a:t>
            </a:r>
          </a:p>
        </p:txBody>
      </p:sp>
      <p:sp>
        <p:nvSpPr>
          <p:cNvPr id="49158" name="Rectangle 11">
            <a:extLst>
              <a:ext uri="{FF2B5EF4-FFF2-40B4-BE49-F238E27FC236}">
                <a16:creationId xmlns:a16="http://schemas.microsoft.com/office/drawing/2014/main" id="{78922E1A-2DBB-45BD-AD08-968485A1059D}"/>
              </a:ext>
            </a:extLst>
          </p:cNvPr>
          <p:cNvSpPr>
            <a:spLocks noChangeArrowheads="1"/>
          </p:cNvSpPr>
          <p:nvPr/>
        </p:nvSpPr>
        <p:spPr bwMode="auto">
          <a:xfrm>
            <a:off x="6208328" y="5538366"/>
            <a:ext cx="5040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ptos" panose="020B0004020202020204" pitchFamily="34" charset="0"/>
              </a:rPr>
              <a:t>We only leave when our group are all together. </a:t>
            </a:r>
          </a:p>
        </p:txBody>
      </p:sp>
      <p:pic>
        <p:nvPicPr>
          <p:cNvPr id="2" name="Picture 1">
            <a:extLst>
              <a:ext uri="{FF2B5EF4-FFF2-40B4-BE49-F238E27FC236}">
                <a16:creationId xmlns:a16="http://schemas.microsoft.com/office/drawing/2014/main" id="{B44C7A44-8757-4545-B34B-13471DC7FBF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40016" y="1483417"/>
            <a:ext cx="5008760" cy="3756569"/>
          </a:xfrm>
          <a:prstGeom prst="rect">
            <a:avLst/>
          </a:prstGeom>
          <a:ln w="38100">
            <a:noFill/>
          </a:ln>
        </p:spPr>
      </p:pic>
      <p:pic>
        <p:nvPicPr>
          <p:cNvPr id="4" name="Picture 3">
            <a:extLst>
              <a:ext uri="{FF2B5EF4-FFF2-40B4-BE49-F238E27FC236}">
                <a16:creationId xmlns:a16="http://schemas.microsoft.com/office/drawing/2014/main" id="{D7DC124A-F048-4422-96C4-0B9A9E50334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1613" y="1483417"/>
            <a:ext cx="4997290" cy="37623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2">
            <a:extLst>
              <a:ext uri="{FF2B5EF4-FFF2-40B4-BE49-F238E27FC236}">
                <a16:creationId xmlns:a16="http://schemas.microsoft.com/office/drawing/2014/main" id="{B05A2D92-A23E-4672-B61C-68F19B6E90D3}"/>
              </a:ext>
            </a:extLst>
          </p:cNvPr>
          <p:cNvSpPr txBox="1">
            <a:spLocks noChangeArrowheads="1"/>
          </p:cNvSpPr>
          <p:nvPr/>
        </p:nvSpPr>
        <p:spPr bwMode="auto">
          <a:xfrm>
            <a:off x="985838" y="549275"/>
            <a:ext cx="103663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a:latin typeface="Aptos" panose="020B0004020202020204" pitchFamily="34" charset="0"/>
              </a:rPr>
              <a:t>To discuss specific access or educational needs please call 0117 926 0680 and ask to speak to the Visitor Experience team.</a:t>
            </a:r>
          </a:p>
          <a:p>
            <a:pPr eaLnBrk="1" hangingPunct="1">
              <a:spcBef>
                <a:spcPct val="0"/>
              </a:spcBef>
              <a:buFontTx/>
              <a:buNone/>
            </a:pPr>
            <a:endParaRPr lang="en-GB" altLang="en-US" sz="1800" b="1" dirty="0">
              <a:latin typeface="Aptos" panose="020B0004020202020204" pitchFamily="34" charset="0"/>
            </a:endParaRPr>
          </a:p>
          <a:p>
            <a:pPr eaLnBrk="1" hangingPunct="1">
              <a:spcBef>
                <a:spcPct val="0"/>
              </a:spcBef>
              <a:buFontTx/>
              <a:buNone/>
            </a:pPr>
            <a:endParaRPr lang="en-GB" altLang="en-US" sz="2000" b="1" dirty="0">
              <a:latin typeface="Aptos" panose="020B0004020202020204" pitchFamily="34" charset="0"/>
            </a:endParaRP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Brunel’s SS Great Britain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Great Western Dockyard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Bristol England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United Kingdom </a:t>
            </a:r>
          </a:p>
          <a:p>
            <a:pPr eaLnBrk="1" hangingPunct="1">
              <a:spcBef>
                <a:spcPct val="0"/>
              </a:spcBef>
              <a:spcAft>
                <a:spcPts val="600"/>
              </a:spcAft>
              <a:buFont typeface="Arial" panose="020B0604020202020204" pitchFamily="34" charset="0"/>
              <a:buNone/>
            </a:pPr>
            <a:r>
              <a:rPr lang="en-GB" altLang="en-US" sz="2000" dirty="0">
                <a:latin typeface="Aptos" panose="020B0004020202020204" pitchFamily="34" charset="0"/>
              </a:rPr>
              <a:t>BS1 6TY</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Tel: </a:t>
            </a:r>
            <a:r>
              <a:rPr lang="en-GB" altLang="en-US" sz="2000" dirty="0">
                <a:latin typeface="Aptos" panose="020B0004020202020204" pitchFamily="34" charset="0"/>
              </a:rPr>
              <a:t>0117 926 0680</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Email:</a:t>
            </a:r>
            <a:r>
              <a:rPr lang="en-GB" altLang="en-US" sz="2000" dirty="0">
                <a:latin typeface="Aptos" panose="020B0004020202020204" pitchFamily="34" charset="0"/>
              </a:rPr>
              <a:t> </a:t>
            </a:r>
            <a:r>
              <a:rPr lang="en-GB" altLang="en-US" sz="2000" dirty="0">
                <a:latin typeface="Aptos" panose="020B0004020202020204" pitchFamily="34" charset="0"/>
                <a:hlinkClick r:id="rId2"/>
              </a:rPr>
              <a:t>admin@ssgreatbritain.org</a:t>
            </a:r>
            <a:r>
              <a:rPr lang="en-GB" altLang="en-US" sz="2000" dirty="0">
                <a:latin typeface="Aptos" panose="020B0004020202020204" pitchFamily="34" charset="0"/>
              </a:rPr>
              <a:t> </a:t>
            </a:r>
          </a:p>
          <a:p>
            <a:pPr eaLnBrk="1" hangingPunct="1">
              <a:spcBef>
                <a:spcPct val="0"/>
              </a:spcBef>
              <a:spcAft>
                <a:spcPts val="600"/>
              </a:spcAft>
              <a:buFont typeface="Arial" panose="020B0604020202020204" pitchFamily="34" charset="0"/>
              <a:buNone/>
            </a:pPr>
            <a:r>
              <a:rPr lang="en-GB" altLang="en-US" sz="2000" b="1" dirty="0">
                <a:latin typeface="Aptos" panose="020B0004020202020204" pitchFamily="34" charset="0"/>
              </a:rPr>
              <a:t>Web: </a:t>
            </a:r>
            <a:r>
              <a:rPr lang="en-GB" altLang="en-US" sz="2000" dirty="0">
                <a:latin typeface="Aptos" panose="020B0004020202020204" pitchFamily="34" charset="0"/>
              </a:rPr>
              <a:t>ssgreatbritain.org</a:t>
            </a:r>
          </a:p>
          <a:p>
            <a:pPr eaLnBrk="1" hangingPunct="1">
              <a:spcBef>
                <a:spcPct val="0"/>
              </a:spcBef>
              <a:buFontTx/>
              <a:buNone/>
            </a:pPr>
            <a:endParaRPr lang="en-GB" altLang="en-US" sz="1800" b="1" dirty="0">
              <a:latin typeface="Century Gothic" panose="020B0502020202020204" pitchFamily="34" charset="0"/>
            </a:endParaRPr>
          </a:p>
          <a:p>
            <a:pPr eaLnBrk="1" hangingPunct="1">
              <a:spcBef>
                <a:spcPct val="0"/>
              </a:spcBef>
              <a:buFontTx/>
              <a:buNone/>
            </a:pPr>
            <a:endParaRPr lang="en-GB" altLang="en-US" sz="1800" b="1" dirty="0">
              <a:latin typeface="Century Gothic" panose="020B0502020202020204" pitchFamily="34" charset="0"/>
            </a:endParaRPr>
          </a:p>
        </p:txBody>
      </p:sp>
      <p:sp>
        <p:nvSpPr>
          <p:cNvPr id="50178" name="TextBox 3">
            <a:extLst>
              <a:ext uri="{FF2B5EF4-FFF2-40B4-BE49-F238E27FC236}">
                <a16:creationId xmlns:a16="http://schemas.microsoft.com/office/drawing/2014/main" id="{6373C121-BB3B-47F7-970B-BCF38BBE2421}"/>
              </a:ext>
            </a:extLst>
          </p:cNvPr>
          <p:cNvSpPr txBox="1">
            <a:spLocks noChangeArrowheads="1"/>
          </p:cNvSpPr>
          <p:nvPr/>
        </p:nvSpPr>
        <p:spPr bwMode="auto">
          <a:xfrm>
            <a:off x="698500" y="6094413"/>
            <a:ext cx="100060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id="{62AFCC62-F22E-4133-8867-7C7264B19D7D}"/>
              </a:ext>
            </a:extLst>
          </p:cNvPr>
          <p:cNvSpPr>
            <a:spLocks noChangeArrowheads="1"/>
          </p:cNvSpPr>
          <p:nvPr/>
        </p:nvSpPr>
        <p:spPr bwMode="auto">
          <a:xfrm>
            <a:off x="152400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39938" name="Rectangle 4">
            <a:extLst>
              <a:ext uri="{FF2B5EF4-FFF2-40B4-BE49-F238E27FC236}">
                <a16:creationId xmlns:a16="http://schemas.microsoft.com/office/drawing/2014/main" id="{BAAE12C5-67FC-4070-A4AA-7EF14C9D6C67}"/>
              </a:ext>
            </a:extLst>
          </p:cNvPr>
          <p:cNvSpPr>
            <a:spLocks noChangeArrowheads="1"/>
          </p:cNvSpPr>
          <p:nvPr/>
        </p:nvSpPr>
        <p:spPr bwMode="auto">
          <a:xfrm>
            <a:off x="1524000" y="30289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FF0000"/>
                </a:solidFill>
                <a:latin typeface="Century Gothic" panose="020B0502020202020204" pitchFamily="34" charset="0"/>
                <a:cs typeface="Times New Roman" panose="02020603050405020304" pitchFamily="18" charset="0"/>
              </a:rPr>
              <a:t>	</a:t>
            </a:r>
            <a:endParaRPr lang="en-GB" altLang="en-US" sz="1800">
              <a:latin typeface="Arial" panose="020B0604020202020204" pitchFamily="34" charset="0"/>
            </a:endParaRPr>
          </a:p>
        </p:txBody>
      </p:sp>
      <p:sp>
        <p:nvSpPr>
          <p:cNvPr id="39939" name="Rectangle 5">
            <a:extLst>
              <a:ext uri="{FF2B5EF4-FFF2-40B4-BE49-F238E27FC236}">
                <a16:creationId xmlns:a16="http://schemas.microsoft.com/office/drawing/2014/main" id="{17878459-349D-4ED4-AFD2-EE8A59FD5CA4}"/>
              </a:ext>
            </a:extLst>
          </p:cNvPr>
          <p:cNvSpPr>
            <a:spLocks noChangeArrowheads="1"/>
          </p:cNvSpPr>
          <p:nvPr/>
        </p:nvSpPr>
        <p:spPr bwMode="auto">
          <a:xfrm>
            <a:off x="1524000" y="5902325"/>
            <a:ext cx="214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800">
                <a:latin typeface="Arial" panose="020B0604020202020204" pitchFamily="34" charset="0"/>
              </a:rPr>
              <a:t> </a:t>
            </a:r>
            <a:endParaRPr lang="en-GB" altLang="en-US" sz="1800">
              <a:latin typeface="Arial" panose="020B0604020202020204" pitchFamily="34" charset="0"/>
            </a:endParaRPr>
          </a:p>
        </p:txBody>
      </p:sp>
      <p:sp>
        <p:nvSpPr>
          <p:cNvPr id="39940" name="TextBox 4">
            <a:extLst>
              <a:ext uri="{FF2B5EF4-FFF2-40B4-BE49-F238E27FC236}">
                <a16:creationId xmlns:a16="http://schemas.microsoft.com/office/drawing/2014/main" id="{FA5F90FA-6D99-4FF0-BAB5-1C981BF3CFCB}"/>
              </a:ext>
            </a:extLst>
          </p:cNvPr>
          <p:cNvSpPr txBox="1">
            <a:spLocks noChangeArrowheads="1"/>
          </p:cNvSpPr>
          <p:nvPr/>
        </p:nvSpPr>
        <p:spPr bwMode="auto">
          <a:xfrm>
            <a:off x="9217901" y="1768002"/>
            <a:ext cx="2736304" cy="334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rPr>
              <a:t>When we arrive at the entrance we will go through these large gates, then turn left into the Visitor Centre.</a:t>
            </a:r>
          </a:p>
        </p:txBody>
      </p:sp>
      <p:pic>
        <p:nvPicPr>
          <p:cNvPr id="10" name="Picture 5">
            <a:extLst>
              <a:ext uri="{FF2B5EF4-FFF2-40B4-BE49-F238E27FC236}">
                <a16:creationId xmlns:a16="http://schemas.microsoft.com/office/drawing/2014/main" id="{65D118F7-0BEA-4AE9-B618-451754AC246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a:ext>
            </a:extLst>
          </a:blip>
          <a:srcRect/>
          <a:stretch/>
        </p:blipFill>
        <p:spPr bwMode="auto">
          <a:xfrm>
            <a:off x="0" y="0"/>
            <a:ext cx="8688288" cy="688506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F17B43-3F01-4670-8B1F-5BED105A8679}"/>
              </a:ext>
            </a:extLst>
          </p:cNvPr>
          <p:cNvSpPr txBox="1"/>
          <p:nvPr/>
        </p:nvSpPr>
        <p:spPr>
          <a:xfrm>
            <a:off x="8688288" y="468884"/>
            <a:ext cx="3520767" cy="646331"/>
          </a:xfrm>
          <a:prstGeom prst="rect">
            <a:avLst/>
          </a:prstGeom>
          <a:noFill/>
        </p:spPr>
        <p:txBody>
          <a:bodyPr wrap="square">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When we arrive</a:t>
            </a:r>
            <a:endParaRPr lang="en-GB" sz="3600" dirty="0">
              <a:solidFill>
                <a:prstClr val="black"/>
              </a:solidFill>
              <a:latin typeface="Aptos" panose="020B0004020202020204" pitchFamily="34" charset="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6963EDE6-2708-4333-B564-59799814ADAC}"/>
              </a:ext>
            </a:extLst>
          </p:cNvPr>
          <p:cNvSpPr txBox="1">
            <a:spLocks noChangeArrowheads="1"/>
          </p:cNvSpPr>
          <p:nvPr/>
        </p:nvSpPr>
        <p:spPr bwMode="auto">
          <a:xfrm>
            <a:off x="7918882" y="547693"/>
            <a:ext cx="3961431" cy="556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n-GB" altLang="en-US" sz="2400" dirty="0">
                <a:latin typeface="Aptos" panose="020B0004020202020204" pitchFamily="34" charset="0"/>
              </a:rPr>
              <a:t>If we need to buy tickets, we will go to the ticket desk.</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it is busy we might need to wait for a few minutes.</a:t>
            </a:r>
          </a:p>
          <a:p>
            <a:pPr eaLnBrk="1" hangingPunct="1">
              <a:lnSpc>
                <a:spcPct val="150000"/>
              </a:lnSpc>
              <a:spcBef>
                <a:spcPct val="0"/>
              </a:spcBef>
              <a:buFontTx/>
              <a:buNone/>
            </a:pPr>
            <a:endParaRPr lang="en-GB" altLang="en-US" sz="2400" b="1" dirty="0">
              <a:latin typeface="Aptos" panose="020B0004020202020204" pitchFamily="34" charset="0"/>
            </a:endParaRPr>
          </a:p>
          <a:p>
            <a:pPr eaLnBrk="1" hangingPunct="1">
              <a:lnSpc>
                <a:spcPct val="150000"/>
              </a:lnSpc>
              <a:spcBef>
                <a:spcPct val="0"/>
              </a:spcBef>
              <a:buFontTx/>
              <a:buNone/>
            </a:pPr>
            <a:r>
              <a:rPr lang="en-GB" altLang="en-US" sz="2400" dirty="0">
                <a:latin typeface="Aptos" panose="020B0004020202020204" pitchFamily="34" charset="0"/>
              </a:rPr>
              <a:t>If we have pre-booked tickets, we can go straight to the welcome desk.</a:t>
            </a:r>
          </a:p>
          <a:p>
            <a:pPr eaLnBrk="1" hangingPunct="1">
              <a:lnSpc>
                <a:spcPct val="150000"/>
              </a:lnSpc>
              <a:spcBef>
                <a:spcPct val="0"/>
              </a:spcBef>
              <a:buFontTx/>
              <a:buNone/>
            </a:pPr>
            <a:endParaRPr lang="en-GB" altLang="en-US" sz="2400" dirty="0">
              <a:latin typeface="Georgia" panose="02040502050405020303" pitchFamily="18" charset="0"/>
            </a:endParaRPr>
          </a:p>
        </p:txBody>
      </p:sp>
      <p:pic>
        <p:nvPicPr>
          <p:cNvPr id="3" name="Picture 1">
            <a:extLst>
              <a:ext uri="{FF2B5EF4-FFF2-40B4-BE49-F238E27FC236}">
                <a16:creationId xmlns:a16="http://schemas.microsoft.com/office/drawing/2014/main" id="{FA29AA4D-2A25-4C97-88DB-B5F6BBEF62A8}"/>
              </a:ext>
            </a:extLst>
          </p:cNvPr>
          <p:cNvPicPr>
            <a:picLocks noChangeAspect="1"/>
          </p:cNvPicPr>
          <p:nvPr/>
        </p:nvPicPr>
        <p:blipFill rotWithShape="1">
          <a:blip r:embed="rId2">
            <a:extLst>
              <a:ext uri="{28A0092B-C50C-407E-A947-70E740481C1C}">
                <a14:useLocalDpi xmlns:a14="http://schemas.microsoft.com/office/drawing/2010/main" val="0"/>
              </a:ext>
            </a:extLst>
          </a:blip>
          <a:srcRect l="275" r="15528"/>
          <a:stretch/>
        </p:blipFill>
        <p:spPr bwMode="auto">
          <a:xfrm>
            <a:off x="0" y="0"/>
            <a:ext cx="7693983" cy="68535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798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6" name="TextBox 8">
            <a:extLst>
              <a:ext uri="{FF2B5EF4-FFF2-40B4-BE49-F238E27FC236}">
                <a16:creationId xmlns:a16="http://schemas.microsoft.com/office/drawing/2014/main" id="{2A802652-A766-4F9E-8887-0CC75D67F22C}"/>
              </a:ext>
            </a:extLst>
          </p:cNvPr>
          <p:cNvSpPr txBox="1">
            <a:spLocks noChangeArrowheads="1"/>
          </p:cNvSpPr>
          <p:nvPr/>
        </p:nvSpPr>
        <p:spPr bwMode="auto">
          <a:xfrm>
            <a:off x="8256240" y="408849"/>
            <a:ext cx="345638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n-GB" altLang="en-US" sz="2400" dirty="0">
                <a:latin typeface="Aptos" panose="020B0004020202020204" pitchFamily="34" charset="0"/>
                <a:cs typeface="Arial"/>
              </a:rPr>
              <a:t>When we have our tickets and are ready, we will walk through the shop to the welcome desk.</a:t>
            </a:r>
          </a:p>
          <a:p>
            <a:pPr eaLnBrk="1" hangingPunct="1">
              <a:spcBef>
                <a:spcPct val="0"/>
              </a:spcBef>
              <a:buFontTx/>
              <a:buNone/>
            </a:pPr>
            <a:endParaRPr lang="en-GB" altLang="en-US" sz="1800" b="1" dirty="0">
              <a:latin typeface="Century Gothic" panose="020B0502020202020204" pitchFamily="34" charset="0"/>
            </a:endParaRPr>
          </a:p>
        </p:txBody>
      </p:sp>
      <p:pic>
        <p:nvPicPr>
          <p:cNvPr id="3" name="Picture 2">
            <a:extLst>
              <a:ext uri="{FF2B5EF4-FFF2-40B4-BE49-F238E27FC236}">
                <a16:creationId xmlns:a16="http://schemas.microsoft.com/office/drawing/2014/main" id="{455E66AD-8B2E-419F-AE95-BD7567759F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7680176" cy="68580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0C91F31-D26F-414A-AD5E-8D6C27DE2F79}"/>
              </a:ext>
            </a:extLst>
          </p:cNvPr>
          <p:cNvSpPr>
            <a:spLocks noChangeArrowheads="1"/>
          </p:cNvSpPr>
          <p:nvPr/>
        </p:nvSpPr>
        <p:spPr bwMode="auto">
          <a:xfrm>
            <a:off x="1708150" y="777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p>
        </p:txBody>
      </p:sp>
      <p:sp>
        <p:nvSpPr>
          <p:cNvPr id="40963" name="Rectangle 5">
            <a:extLst>
              <a:ext uri="{FF2B5EF4-FFF2-40B4-BE49-F238E27FC236}">
                <a16:creationId xmlns:a16="http://schemas.microsoft.com/office/drawing/2014/main" id="{1C83E9BE-C1C2-445F-A0EE-6A0B59B800CC}"/>
              </a:ext>
            </a:extLst>
          </p:cNvPr>
          <p:cNvSpPr>
            <a:spLocks noChangeArrowheads="1"/>
          </p:cNvSpPr>
          <p:nvPr/>
        </p:nvSpPr>
        <p:spPr bwMode="auto">
          <a:xfrm>
            <a:off x="1524000" y="69500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0964" name="TextBox 5">
            <a:extLst>
              <a:ext uri="{FF2B5EF4-FFF2-40B4-BE49-F238E27FC236}">
                <a16:creationId xmlns:a16="http://schemas.microsoft.com/office/drawing/2014/main" id="{C90BDC2B-EA29-4A0F-B6DA-98CA55A7D283}"/>
              </a:ext>
            </a:extLst>
          </p:cNvPr>
          <p:cNvSpPr txBox="1">
            <a:spLocks noChangeArrowheads="1"/>
          </p:cNvSpPr>
          <p:nvPr/>
        </p:nvSpPr>
        <p:spPr bwMode="auto">
          <a:xfrm>
            <a:off x="8112224" y="260648"/>
            <a:ext cx="3600400" cy="462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spcAft>
                <a:spcPts val="1200"/>
              </a:spcAft>
              <a:buNone/>
            </a:pPr>
            <a:r>
              <a:rPr lang="en-GB" altLang="en-US" sz="2400" dirty="0">
                <a:latin typeface="Aptos" panose="020B0004020202020204" pitchFamily="34" charset="0"/>
                <a:cs typeface="Arial"/>
              </a:rPr>
              <a:t>A staff member at the welcome desk will check our tickets and we will walk through the entrance door. </a:t>
            </a:r>
          </a:p>
          <a:p>
            <a:pPr eaLnBrk="1" hangingPunct="1">
              <a:lnSpc>
                <a:spcPct val="150000"/>
              </a:lnSpc>
              <a:spcBef>
                <a:spcPct val="0"/>
              </a:spcBef>
              <a:spcAft>
                <a:spcPts val="1200"/>
              </a:spcAft>
              <a:buNone/>
            </a:pPr>
            <a:r>
              <a:rPr lang="en-US" altLang="en-US" sz="2400" dirty="0">
                <a:latin typeface="Aptos" panose="020B0004020202020204" pitchFamily="34" charset="0"/>
                <a:cs typeface="Arial"/>
              </a:rPr>
              <a:t>There will be other people visiting so we need to stay with our group.</a:t>
            </a:r>
            <a:endParaRPr lang="en-GB" altLang="en-US" sz="2400" dirty="0">
              <a:latin typeface="Aptos" panose="020B0004020202020204" pitchFamily="34" charset="0"/>
              <a:cs typeface="Arial"/>
            </a:endParaRPr>
          </a:p>
        </p:txBody>
      </p:sp>
      <p:pic>
        <p:nvPicPr>
          <p:cNvPr id="3" name="Picture 2">
            <a:extLst>
              <a:ext uri="{FF2B5EF4-FFF2-40B4-BE49-F238E27FC236}">
                <a16:creationId xmlns:a16="http://schemas.microsoft.com/office/drawing/2014/main" id="{6A00EE70-D556-4231-A824-E9E1458A7BFC}"/>
              </a:ext>
            </a:extLst>
          </p:cNvPr>
          <p:cNvPicPr>
            <a:picLocks noChangeAspect="1"/>
          </p:cNvPicPr>
          <p:nvPr/>
        </p:nvPicPr>
        <p:blipFill rotWithShape="1">
          <a:blip r:embed="rId3">
            <a:extLst>
              <a:ext uri="{28A0092B-C50C-407E-A947-70E740481C1C}">
                <a14:useLocalDpi xmlns:a14="http://schemas.microsoft.com/office/drawing/2010/main" val="0"/>
              </a:ext>
            </a:extLst>
          </a:blip>
          <a:srcRect l="9898" r="4591"/>
          <a:stretch/>
        </p:blipFill>
        <p:spPr>
          <a:xfrm>
            <a:off x="0" y="0"/>
            <a:ext cx="7819053" cy="6858000"/>
          </a:xfrm>
          <a:prstGeom prst="rect">
            <a:avLst/>
          </a:prstGeom>
        </p:spPr>
      </p:pic>
    </p:spTree>
    <p:extLst>
      <p:ext uri="{BB962C8B-B14F-4D97-AF65-F5344CB8AC3E}">
        <p14:creationId xmlns:p14="http://schemas.microsoft.com/office/powerpoint/2010/main" val="730029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a:t>
            </a:r>
          </a:p>
          <a:p>
            <a:pPr eaLnBrk="1" fontAlgn="auto" hangingPunct="1">
              <a:spcBef>
                <a:spcPts val="0"/>
              </a:spcBef>
              <a:spcAft>
                <a:spcPts val="0"/>
              </a:spcAft>
              <a:defRPr/>
            </a:pPr>
            <a:endParaRPr lang="en-GB" sz="3600" dirty="0">
              <a:solidFill>
                <a:prstClr val="black"/>
              </a:solidFill>
              <a:latin typeface="Georgia" panose="02040502050405020303" pitchFamily="18"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797152"/>
            <a:ext cx="4930138" cy="646331"/>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Dockyard Museum. We go through the Museum to get onto the ship.</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73811" y="4797152"/>
            <a:ext cx="489819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The area around the ship is the Great Western Dockyard.</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There are barrels, anchors, chains  - and lots of other things we can find.</a:t>
            </a:r>
          </a:p>
          <a:p>
            <a:pPr eaLnBrk="1" fontAlgn="auto" hangingPunct="1">
              <a:spcBef>
                <a:spcPts val="0"/>
              </a:spcBef>
              <a:spcAft>
                <a:spcPts val="0"/>
              </a:spcAft>
              <a:defRPr/>
            </a:pPr>
            <a:endParaRPr lang="en-GB" dirty="0">
              <a:solidFill>
                <a:prstClr val="black"/>
              </a:solidFill>
              <a:latin typeface="Georgia" panose="02040502050405020303" pitchFamily="18" charset="0"/>
              <a:cs typeface="+mn-cs"/>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06422" y="1256835"/>
            <a:ext cx="4981326" cy="3309708"/>
          </a:xfrm>
          <a:prstGeom prst="rect">
            <a:avLst/>
          </a:prstGeom>
          <a:ln w="38100">
            <a:no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2237" y="1269682"/>
            <a:ext cx="4981326" cy="33225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eaLnBrk="1" fontAlgn="auto" hangingPunct="1">
              <a:spcBef>
                <a:spcPts val="0"/>
              </a:spcBef>
              <a:spcAft>
                <a:spcPts val="0"/>
              </a:spcAft>
              <a:defRPr/>
            </a:pPr>
            <a:endParaRPr lang="en-GB">
              <a:solidFill>
                <a:prstClr val="black"/>
              </a:solidFill>
              <a:latin typeface="Calibri"/>
              <a:cs typeface="+mn-cs"/>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a:solidFill>
                  <a:srgbClr val="000000"/>
                </a:solidFill>
                <a:latin typeface="Century Gothic" panose="020B0502020202020204" pitchFamily="34" charset="0"/>
                <a:cs typeface="Times New Roman" panose="02020603050405020304" pitchFamily="18" charset="0"/>
              </a:rPr>
              <a:t> </a:t>
            </a:r>
            <a:endParaRPr lang="en-GB" altLang="en-US" sz="1800">
              <a:solidFill>
                <a:srgbClr val="000000"/>
              </a:solidFill>
              <a:latin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27682" y="4876930"/>
            <a:ext cx="5268918" cy="1754326"/>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down into the Dry Dock underneath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see the hull of the ship up close and the propellor. We can feel the warm air from the dehumidifier which stops the ship rusting away.</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0911" y="4876930"/>
            <a:ext cx="489819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We can go on the ship.</a:t>
            </a:r>
          </a:p>
          <a:p>
            <a:pPr eaLnBrk="1" fontAlgn="auto" hangingPunct="1">
              <a:spcBef>
                <a:spcPts val="0"/>
              </a:spcBef>
              <a:spcAft>
                <a:spcPts val="0"/>
              </a:spcAft>
              <a:defRPr/>
            </a:pPr>
            <a:endParaRPr lang="en-GB" dirty="0">
              <a:solidFill>
                <a:prstClr val="black"/>
              </a:solidFill>
              <a:latin typeface="Aptos" panose="020B0004020202020204" pitchFamily="34" charset="0"/>
              <a:cs typeface="+mn-cs"/>
            </a:endParaRPr>
          </a:p>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weather deck, which is outside. We can also go inside the ship and explore two more decks.</a:t>
            </a:r>
          </a:p>
        </p:txBody>
      </p:sp>
      <p:pic>
        <p:nvPicPr>
          <p:cNvPr id="10" name="Picture 14">
            <a:extLst>
              <a:ext uri="{FF2B5EF4-FFF2-40B4-BE49-F238E27FC236}">
                <a16:creationId xmlns:a16="http://schemas.microsoft.com/office/drawing/2014/main" id="{3DE09CA6-B1F5-4198-BC2A-C0AC9A111B5A}"/>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227682" y="1457194"/>
            <a:ext cx="4764862" cy="317817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picture containing sky, outdoor&#10;&#10;Description automatically generated">
            <a:extLst>
              <a:ext uri="{FF2B5EF4-FFF2-40B4-BE49-F238E27FC236}">
                <a16:creationId xmlns:a16="http://schemas.microsoft.com/office/drawing/2014/main" id="{0509E278-6B95-46D8-AE3D-400F9B697C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6639" y="1453016"/>
            <a:ext cx="4764862" cy="3175781"/>
          </a:xfrm>
          <a:prstGeom prst="rect">
            <a:avLst/>
          </a:prstGeom>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551384" y="385910"/>
            <a:ext cx="7056437" cy="646113"/>
          </a:xfrm>
          <a:prstGeom prst="rect">
            <a:avLst/>
          </a:prstGeom>
          <a:noFill/>
        </p:spPr>
        <p:txBody>
          <a:bodyPr>
            <a:spAutoFit/>
          </a:bodyPr>
          <a:lstStyle/>
          <a:p>
            <a:pPr eaLnBrk="1" fontAlgn="auto" hangingPunct="1">
              <a:spcBef>
                <a:spcPts val="0"/>
              </a:spcBef>
              <a:spcAft>
                <a:spcPts val="0"/>
              </a:spcAft>
              <a:defRPr/>
            </a:pPr>
            <a:r>
              <a:rPr lang="en-GB" sz="3600" b="1" dirty="0">
                <a:solidFill>
                  <a:prstClr val="black"/>
                </a:solidFill>
                <a:latin typeface="Aptos" panose="020B0004020202020204" pitchFamily="34" charset="0"/>
                <a:cs typeface="+mn-cs"/>
              </a:rPr>
              <a:t>Places we might see or go to</a:t>
            </a:r>
            <a:endParaRPr lang="en-GB" sz="3600" dirty="0">
              <a:solidFill>
                <a:prstClr val="black"/>
              </a:solidFill>
              <a:latin typeface="Aptos" panose="020B0004020202020204" pitchFamily="34" charset="0"/>
              <a:cs typeface="+mn-cs"/>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590150" y="4976723"/>
            <a:ext cx="5112568" cy="1477328"/>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entrance to Being Brunel. In here we can find out more about Isambard Kingdom Brunel, the man who designed the SS Great Britain, the Great Western Railway – and many other things.</a:t>
            </a:r>
          </a:p>
        </p:txBody>
      </p:sp>
      <p:sp>
        <p:nvSpPr>
          <p:cNvPr id="4" name="TextBox 3">
            <a:extLst>
              <a:ext uri="{FF2B5EF4-FFF2-40B4-BE49-F238E27FC236}">
                <a16:creationId xmlns:a16="http://schemas.microsoft.com/office/drawing/2014/main" id="{D7B6253E-08AD-464D-B02D-E1167AFD755C}"/>
              </a:ext>
            </a:extLst>
          </p:cNvPr>
          <p:cNvSpPr txBox="1"/>
          <p:nvPr/>
        </p:nvSpPr>
        <p:spPr>
          <a:xfrm>
            <a:off x="6312024" y="4976723"/>
            <a:ext cx="4680520" cy="923330"/>
          </a:xfrm>
          <a:prstGeom prst="rect">
            <a:avLst/>
          </a:prstGeom>
          <a:noFill/>
        </p:spPr>
        <p:txBody>
          <a:bodyPr wrap="square">
            <a:spAutoFit/>
          </a:bodyPr>
          <a:lstStyle/>
          <a:p>
            <a:pPr eaLnBrk="1" fontAlgn="auto" hangingPunct="1">
              <a:spcBef>
                <a:spcPts val="0"/>
              </a:spcBef>
              <a:spcAft>
                <a:spcPts val="0"/>
              </a:spcAft>
              <a:defRPr/>
            </a:pPr>
            <a:r>
              <a:rPr lang="en-GB" dirty="0">
                <a:solidFill>
                  <a:prstClr val="black"/>
                </a:solidFill>
                <a:latin typeface="Aptos" panose="020B0004020202020204" pitchFamily="34" charset="0"/>
                <a:cs typeface="+mn-cs"/>
              </a:rPr>
              <a:t>This is the Harbourside Café. To get to the café from the dockyard, we go out through the shop and turn left.</a:t>
            </a:r>
          </a:p>
        </p:txBody>
      </p:sp>
      <p:pic>
        <p:nvPicPr>
          <p:cNvPr id="5" name="Picture 20">
            <a:extLst>
              <a:ext uri="{FF2B5EF4-FFF2-40B4-BE49-F238E27FC236}">
                <a16:creationId xmlns:a16="http://schemas.microsoft.com/office/drawing/2014/main" id="{7DDA674E-F92B-4275-B114-998563483951}"/>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312024" y="1349663"/>
            <a:ext cx="5041143" cy="336001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606FBA-4D1C-4B00-9690-12446A788B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1575" y="1341318"/>
            <a:ext cx="5041143" cy="3350723"/>
          </a:xfrm>
          <a:prstGeom prst="rect">
            <a:avLst/>
          </a:prstGeom>
        </p:spPr>
      </p:pic>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582e547-f106-4490-9f45-44ba189c9bc8">
      <UserInfo>
        <DisplayName>Lexi Burrows</DisplayName>
        <AccountId>34</AccountId>
        <AccountType/>
      </UserInfo>
      <UserInfo>
        <DisplayName>Carol Griffin</DisplayName>
        <AccountId>35</AccountId>
        <AccountType/>
      </UserInfo>
      <UserInfo>
        <DisplayName>Rachel Roberts</DisplayName>
        <AccountId>17</AccountId>
        <AccountType/>
      </UserInfo>
      <UserInfo>
        <DisplayName>Leila Nicholas</DisplayName>
        <AccountId>32</AccountId>
        <AccountType/>
      </UserInfo>
    </SharedWithUsers>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8" ma:contentTypeDescription="Create a new document." ma:contentTypeScope="" ma:versionID="53a251de345290fc49c39fdec10b8a65">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799975c32b9d2a207d9769faadb1b85f"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BB9940-BFBC-41C5-BECF-AB6CEC86D5E0}">
  <ds:schemaRefs>
    <ds:schemaRef ds:uri="http://schemas.microsoft.com/sharepoint/v3/contenttype/forms"/>
  </ds:schemaRefs>
</ds:datastoreItem>
</file>

<file path=customXml/itemProps2.xml><?xml version="1.0" encoding="utf-8"?>
<ds:datastoreItem xmlns:ds="http://schemas.openxmlformats.org/officeDocument/2006/customXml" ds:itemID="{C523975D-160F-43A0-A4DE-8F0CB4009C6C}">
  <ds:schemaRefs>
    <ds:schemaRef ds:uri="http://purl.org/dc/elements/1.1/"/>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0652d6d1-cecd-4d14-b573-52b5d2a1ea49"/>
    <ds:schemaRef ds:uri="5b902512-223c-4529-b7f1-903500fa585d"/>
    <ds:schemaRef ds:uri="4582e547-f106-4490-9f45-44ba189c9bc8"/>
    <ds:schemaRef ds:uri="19d8f34c-ae54-41a0-823f-4b788c5d9a85"/>
  </ds:schemaRefs>
</ds:datastoreItem>
</file>

<file path=customXml/itemProps3.xml><?xml version="1.0" encoding="utf-8"?>
<ds:datastoreItem xmlns:ds="http://schemas.openxmlformats.org/officeDocument/2006/customXml" ds:itemID="{68A5DA66-8431-4096-AB57-2C65A11C5D51}">
  <ds:schemaRefs>
    <ds:schemaRef ds:uri="http://schemas.microsoft.com/office/2006/metadata/longProperties"/>
  </ds:schemaRefs>
</ds:datastoreItem>
</file>

<file path=customXml/itemProps4.xml><?xml version="1.0" encoding="utf-8"?>
<ds:datastoreItem xmlns:ds="http://schemas.openxmlformats.org/officeDocument/2006/customXml" ds:itemID="{049AEED2-EA46-466E-A431-63322934C2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TotalTime>
  <Words>1284</Words>
  <Application>Microsoft Office PowerPoint</Application>
  <PresentationFormat>Widescreen</PresentationFormat>
  <Paragraphs>117</Paragraphs>
  <Slides>24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18</cp:revision>
  <cp:lastPrinted>2018-04-04T08:10:49Z</cp:lastPrinted>
  <dcterms:created xsi:type="dcterms:W3CDTF">2014-12-15T09:40:56Z</dcterms:created>
  <dcterms:modified xsi:type="dcterms:W3CDTF">2024-08-28T14:29:09Z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NXPowerLiteLastOptimized">
    <vt:lpwstr>722535</vt:lpwstr>
  </property>
  <property fmtid="{D5CDD505-2E9C-101B-9397-08002B2CF9AE}" pid="4" name="NXPowerLiteSettings">
    <vt:lpwstr>C7000400038000</vt:lpwstr>
  </property>
  <property fmtid="{D5CDD505-2E9C-101B-9397-08002B2CF9AE}" pid="5" name="NXPowerLiteVersion">
    <vt:lpwstr>S9.0.1</vt:lpwstr>
  </property>
  <property fmtid="{D5CDD505-2E9C-101B-9397-08002B2CF9AE}" pid="6" name="SharedWithUsers">
    <vt:lpwstr>34;#Lexi Burrows;#35;#Carol Griffin;#17;#Rachel Roberts</vt:lpwstr>
  </property>
  <property fmtid="{D5CDD505-2E9C-101B-9397-08002B2CF9AE}" pid="7" name="display_urn:schemas-microsoft-com:office:office#SharedWithUsers">
    <vt:lpwstr>Lexi Burrows;Carol Griffin;Rachel Roberts</vt:lpwstr>
  </property>
  <property fmtid="{D5CDD505-2E9C-101B-9397-08002B2CF9AE}" pid="8" name="MediaServiceImageTags">
    <vt:lpwstr/>
  </property>
</Properties>
</file>