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26"/>
  </p:notesMasterIdLst>
  <p:handoutMasterIdLst>
    <p:handoutMasterId r:id="rId27"/>
  </p:handoutMasterIdLst>
  <p:sldIdLst>
    <p:sldId id="264" r:id="rId6"/>
    <p:sldId id="273" r:id="rId7"/>
    <p:sldId id="275" r:id="rId8"/>
    <p:sldId id="257" r:id="rId9"/>
    <p:sldId id="291" r:id="rId10"/>
    <p:sldId id="258" r:id="rId11"/>
    <p:sldId id="282" r:id="rId12"/>
    <p:sldId id="278" r:id="rId13"/>
    <p:sldId id="272" r:id="rId14"/>
    <p:sldId id="284" r:id="rId15"/>
    <p:sldId id="285" r:id="rId16"/>
    <p:sldId id="268" r:id="rId17"/>
    <p:sldId id="271" r:id="rId18"/>
    <p:sldId id="270" r:id="rId19"/>
    <p:sldId id="288" r:id="rId20"/>
    <p:sldId id="276" r:id="rId21"/>
    <p:sldId id="289" r:id="rId22"/>
    <p:sldId id="277" r:id="rId23"/>
    <p:sldId id="290" r:id="rId24"/>
    <p:sldId id="274" r:id="rId25"/>
  </p:sldIdLst>
  <p:sldSz cx="12192000" cy="6858000"/>
  <p:notesSz cx="99314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8E6D2A84-CB35-43B1-9C40-6049D622417F}"/>
    <pc:docChg chg="delSld">
      <pc:chgData name="Sarah Trubshawe" userId="14818cdb-af85-4ad3-8ad9-96ec68511293" providerId="ADAL" clId="{8E6D2A84-CB35-43B1-9C40-6049D622417F}" dt="2026-02-25T14:14:21.059" v="0" actId="47"/>
      <pc:docMkLst>
        <pc:docMk/>
      </pc:docMkLst>
      <pc:sldChg chg="del">
        <pc:chgData name="Sarah Trubshawe" userId="14818cdb-af85-4ad3-8ad9-96ec68511293" providerId="ADAL" clId="{8E6D2A84-CB35-43B1-9C40-6049D622417F}" dt="2026-02-25T14:14:21.059" v="0" actId="47"/>
        <pc:sldMkLst>
          <pc:docMk/>
          <pc:sldMk cId="4079839190" sldId="267"/>
        </pc:sldMkLst>
      </pc:sldChg>
      <pc:sldChg chg="del">
        <pc:chgData name="Sarah Trubshawe" userId="14818cdb-af85-4ad3-8ad9-96ec68511293" providerId="ADAL" clId="{8E6D2A84-CB35-43B1-9C40-6049D622417F}" dt="2026-02-25T14:14:21.059" v="0" actId="47"/>
        <pc:sldMkLst>
          <pc:docMk/>
          <pc:sldMk cId="1305447511" sldId="286"/>
        </pc:sldMkLst>
      </pc:sldChg>
      <pc:sldChg chg="del">
        <pc:chgData name="Sarah Trubshawe" userId="14818cdb-af85-4ad3-8ad9-96ec68511293" providerId="ADAL" clId="{8E6D2A84-CB35-43B1-9C40-6049D622417F}" dt="2026-02-25T14:14:21.059" v="0" actId="47"/>
        <pc:sldMkLst>
          <pc:docMk/>
          <pc:sldMk cId="2617129666" sldId="2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07746-8610-47EE-91EC-C2397E919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CFDA0-E8DA-4582-B167-FA9A2732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393" y="1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CDDCE-9AAA-4097-BDFD-5FE31A2108E5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ECE49-6FB7-41BD-BAF7-D7E94AE09A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453364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D2942-3A87-4A23-BBBB-68F2C86D2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393" y="6453364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30940-7AFE-4562-8308-272B83A77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64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393" y="0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C4AA-61C8-4400-9F4F-68546470965E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09588"/>
            <a:ext cx="4530725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79" y="3227769"/>
            <a:ext cx="7946047" cy="30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362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393" y="6453362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1997-ECB3-472B-89AE-44515FFDFF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2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54E-987C-4C67-98E0-BA694560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CD837-9A94-4F95-BACC-13DA2ABA1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09D2-254F-47D7-96B2-CB9668AD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6259-1B75-4EB3-94CD-23C85032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3785-4DF1-4D3C-B4D3-C444F9B1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3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1CED-BF3C-4D4C-9003-BEFC106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3850-3726-465B-B72D-AB18F483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DD0B-5C96-453E-9062-61513B7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83480-A0E8-462C-BAA6-79861C20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B0B0-7307-4089-B1FB-10DE9485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31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8578-CF74-475B-8F35-5459058B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D6185-2DED-418A-947C-5999E7D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D9B5-0E82-477C-BCD2-A5A503E4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D47E-01F7-4265-B2FB-FBB6529D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CDEF6-2C0B-4C74-8216-2F4CA6E8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67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8B19-9633-48EF-BCD5-A5731018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44DBE-FF2D-4FC5-A78B-3C9A8F4DE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32587-4FFB-4697-9EB0-85A7A13A6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225C4-B930-4404-9EB7-E4C2F67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64D39-EAD9-4D92-A575-BB0DB99B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F5621-E3FD-4FAB-8162-37635548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3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9B85-FFBA-4415-BE49-297D76C0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9AF90-A53B-4713-A250-080C31AC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A40D7-8402-4C83-A424-0773DF6D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6B23E-3AA8-40AF-ABDF-509EA3852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0407F-BA13-4BBB-B331-2AF317F47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F6638-7194-4374-A5D6-C2BE3E62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D5A2B-961E-4D42-B14C-C8E3F348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8A1E59-1010-4090-9DAC-A1481276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6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D4D8-8CDE-4F4A-9778-9E7A6D80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C3B5D-20D4-49FC-88A7-D569AD0A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D15BC-4565-48AB-B951-D59A1F9D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366F8-5A5E-4DA0-96D6-5599B72B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16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9CB01-C925-4C97-808A-85AA8C52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3486-5AE7-4881-91B8-EF2980B9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76289-94FF-49A8-958F-E0FB0989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71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025A-4D0B-427E-A78C-C83230C9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A4E5-E453-4FA2-9297-FEF287A6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40EC7-468F-4F4F-A683-B06663EC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33521-B146-4BC0-BBED-72AF69FC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8BC4-B337-4545-8FFF-A8397965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93C2B-0AEF-431E-BDCE-461712D3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11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50A-0131-40DB-9F99-A0C2905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29D31-B47A-4DB8-9BF8-88E0626EB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AED9-9E98-4769-8193-9A423356A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2EBAA-8F72-40EA-ACEF-32988028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9B9A0-42D0-4572-B803-D62030D6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EBFB-0D06-41A0-8722-5D15FC0F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47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BE7-31E1-4DAD-884A-811BAFBD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47D94-AD01-484F-B38A-A7FA799E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F7A9-6F53-49BB-BE43-CE680225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8B8B0-A220-4E05-A24F-747BE17D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1B63-7EFC-4913-ACE4-EF01ED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54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79650-BC31-421C-8D9E-C037DDF5D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F8593-8576-40AD-8728-89E06BFDC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ABC20-F5AA-4565-A6EB-5731DFEE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7CBB-992D-42B8-9974-38F971A2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A0AB-DC6A-4A42-9D3B-92344CE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5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6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2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8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CF876-A3E5-4B88-A4FF-64D0334A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5827D-76AC-4A92-9D24-79AA1507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3496-9A13-4105-B879-B753729E1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2E224-366B-4C93-8A8C-5A2E7E055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1F59-5A66-480F-B8F9-E86C55CA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04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dmim@ssgreatbritain.or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0" y="0"/>
            <a:ext cx="7105522" cy="686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1822190" y="554356"/>
            <a:ext cx="1377744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2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</a:rPr>
              <a:t>Sensory Guide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35776D-98E9-401C-A498-0B48796EED3C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FAF63B-81E6-4FFB-8566-8EAEC1C19D57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2112CE-68AC-49E8-9D1A-AFB01ED0E7C5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AE4A7B-B4CA-455F-81F2-8C37F8FFBE5B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visit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9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2EE22-ABAA-479B-BB0F-0733CE3A4F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06" y="1254504"/>
            <a:ext cx="7479061" cy="4986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80EF8-28BC-465B-8516-ADC6817DEA84}"/>
              </a:ext>
            </a:extLst>
          </p:cNvPr>
          <p:cNvSpPr txBox="1"/>
          <p:nvPr/>
        </p:nvSpPr>
        <p:spPr>
          <a:xfrm>
            <a:off x="8192393" y="121620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468CB-E191-4DFA-A8F3-1EFB3F32DB34}"/>
              </a:ext>
            </a:extLst>
          </p:cNvPr>
          <p:cNvSpPr txBox="1"/>
          <p:nvPr/>
        </p:nvSpPr>
        <p:spPr>
          <a:xfrm>
            <a:off x="7791623" y="1952831"/>
            <a:ext cx="4014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whirring noise - this is the big machine working to keep the ship safe and dry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58837ED-2858-4B02-B3F5-CE7F7A54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761421" y="1216203"/>
            <a:ext cx="400770" cy="5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D79F4-B4D7-4A29-9CED-0E95CE785171}"/>
              </a:ext>
            </a:extLst>
          </p:cNvPr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" name="Picture 3" descr="Y:\SEN\Access Guide\Images used for access guide\IMG_2044.JPG">
            <a:extLst>
              <a:ext uri="{FF2B5EF4-FFF2-40B4-BE49-F238E27FC236}">
                <a16:creationId xmlns:a16="http://schemas.microsoft.com/office/drawing/2014/main" id="{9E54DE9F-3F69-4DA8-B837-5AAFDF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84" y="338046"/>
            <a:ext cx="4225510" cy="63407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77641-0919-40D5-A7F4-16FFCF00B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90" y="3733014"/>
            <a:ext cx="4512999" cy="2945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35AE9-BEFA-4650-948D-51F948FDBDD2}"/>
              </a:ext>
            </a:extLst>
          </p:cNvPr>
          <p:cNvSpPr txBox="1"/>
          <p:nvPr/>
        </p:nvSpPr>
        <p:spPr>
          <a:xfrm>
            <a:off x="858340" y="8875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88EB9A3-6177-497E-8D3A-155D32FAC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229817" y="825544"/>
            <a:ext cx="579306" cy="638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FB526-F9F7-4B37-8E55-56AE1051FB6D}"/>
              </a:ext>
            </a:extLst>
          </p:cNvPr>
          <p:cNvSpPr txBox="1"/>
          <p:nvPr/>
        </p:nvSpPr>
        <p:spPr>
          <a:xfrm>
            <a:off x="809123" y="1411233"/>
            <a:ext cx="69299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Old anchor in front of the 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Warm air coming out of the pipes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62172-B786-4015-B344-82E2905187BC}"/>
              </a:ext>
            </a:extLst>
          </p:cNvPr>
          <p:cNvSpPr txBox="1"/>
          <p:nvPr/>
        </p:nvSpPr>
        <p:spPr>
          <a:xfrm>
            <a:off x="162306" y="2355978"/>
            <a:ext cx="7751506" cy="14634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It will feel dry and warm.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We will feel the vibrations of the dehumidifier working.</a:t>
            </a:r>
          </a:p>
          <a:p>
            <a:pPr lvl="0"/>
            <a:r>
              <a:rPr lang="en-GB" sz="2400" dirty="0">
                <a:latin typeface="Aptos" panose="020B0004020202020204" pitchFamily="34" charset="0"/>
              </a:rPr>
              <a:t>There might be some water on the floor and walls.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7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650D8-5469-480E-B0AD-8AF9AF701D32}"/>
              </a:ext>
            </a:extLst>
          </p:cNvPr>
          <p:cNvSpPr txBox="1"/>
          <p:nvPr/>
        </p:nvSpPr>
        <p:spPr>
          <a:xfrm>
            <a:off x="8582054" y="124849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7A14C-72BE-487D-907F-E5FDBA616F44}"/>
              </a:ext>
            </a:extLst>
          </p:cNvPr>
          <p:cNvSpPr txBox="1"/>
          <p:nvPr/>
        </p:nvSpPr>
        <p:spPr>
          <a:xfrm>
            <a:off x="197601" y="27007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C270C6-F6F0-43A8-920B-F43805FB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01" y="1255605"/>
            <a:ext cx="7475818" cy="49706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B776DD-9125-4948-9364-175F05713B95}"/>
              </a:ext>
            </a:extLst>
          </p:cNvPr>
          <p:cNvSpPr txBox="1"/>
          <p:nvPr/>
        </p:nvSpPr>
        <p:spPr>
          <a:xfrm>
            <a:off x="7793567" y="1892073"/>
            <a:ext cx="4025245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Mannequins, model animals, food and luggage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Things moving on their own, like saucepan lids and the big model engine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Long, slightly dark corridors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5DF65967-24B2-4500-93C6-0371B4B9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774573" y="1248491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7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81577" y="104536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992" y="1045368"/>
            <a:ext cx="7401732" cy="5551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80807" y="1900274"/>
            <a:ext cx="41432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Noises that sound like we’re on the ship in the past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People talking, music, animals and a shouting cook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whirring of the pretend engine going around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1074CCA-4DEF-4B1B-8E96-BBD1C0E3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7" y="1048620"/>
            <a:ext cx="400770" cy="514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1F88B-2A59-475B-90E6-4CB081E0DA3C}"/>
              </a:ext>
            </a:extLst>
          </p:cNvPr>
          <p:cNvSpPr txBox="1"/>
          <p:nvPr/>
        </p:nvSpPr>
        <p:spPr>
          <a:xfrm>
            <a:off x="186842" y="2700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3104919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4154" y="10923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smell</a:t>
            </a: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109" y="1391887"/>
            <a:ext cx="7189188" cy="47927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56310" y="2003328"/>
            <a:ext cx="393292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Nice smells like food cooking, bread baking and fresh laundry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Unusual or stronger smells like animal smells, sick and medicine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7B1AD-429E-464D-B2D8-EC4FD960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756309" y="1092338"/>
            <a:ext cx="402574" cy="5581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8FA2D1-A0F9-40FB-AF22-19F31F7E6021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3144589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44EFA-E999-4EE4-8648-548A90C1E9A4}"/>
              </a:ext>
            </a:extLst>
          </p:cNvPr>
          <p:cNvSpPr txBox="1"/>
          <p:nvPr/>
        </p:nvSpPr>
        <p:spPr>
          <a:xfrm>
            <a:off x="8720662" y="12439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3" name="Picture 2" descr="Y:\SEN\Access Guide\Images used for access guide\_C8W9722a.jpg">
            <a:extLst>
              <a:ext uri="{FF2B5EF4-FFF2-40B4-BE49-F238E27FC236}">
                <a16:creationId xmlns:a16="http://schemas.microsoft.com/office/drawing/2014/main" id="{588F5710-2C51-4835-B8A9-B27FB43E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" y="1221555"/>
            <a:ext cx="7560685" cy="50284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EB21C-2C60-444C-ADEE-167E15EF7917}"/>
              </a:ext>
            </a:extLst>
          </p:cNvPr>
          <p:cNvSpPr txBox="1"/>
          <p:nvPr/>
        </p:nvSpPr>
        <p:spPr>
          <a:xfrm>
            <a:off x="7962102" y="2013228"/>
            <a:ext cx="39269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Lots of things - we can even climb in the bunks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Wobbly floorboards under our feet, they might feel strange, but they are safe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ship’s wheel - we can even turn it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45B9987-871F-4E68-9C0A-8779E6F7B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8141356" y="1221555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1877-AB62-47FC-9A4D-251273DDB54D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611804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B9E10-37EA-4048-8A80-05BFE07F7EA0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7595A-E11F-4262-991A-7B2127A77F21}"/>
              </a:ext>
            </a:extLst>
          </p:cNvPr>
          <p:cNvSpPr txBox="1"/>
          <p:nvPr/>
        </p:nvSpPr>
        <p:spPr>
          <a:xfrm>
            <a:off x="8852085" y="123984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4B176-C771-488A-9EFB-D6D441025123}"/>
              </a:ext>
            </a:extLst>
          </p:cNvPr>
          <p:cNvSpPr txBox="1"/>
          <p:nvPr/>
        </p:nvSpPr>
        <p:spPr>
          <a:xfrm>
            <a:off x="8116478" y="1845306"/>
            <a:ext cx="400180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giant pretend head of Brunel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Old objects linked to Brunel and his life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Rooms that look like they used to in the past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video in a dark room about Brunel with flashing images and pretend smoke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CB0C-E305-48F2-9587-CE8524AEE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74" y="1239846"/>
            <a:ext cx="6835622" cy="5126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8DBBF60-43B8-4ECE-B867-CA0B3A57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8044604" y="125844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6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E13DF-33B4-40D0-AA10-701ABFFEFE1D}"/>
              </a:ext>
            </a:extLst>
          </p:cNvPr>
          <p:cNvSpPr txBox="1"/>
          <p:nvPr/>
        </p:nvSpPr>
        <p:spPr>
          <a:xfrm>
            <a:off x="8554956" y="11954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43E1-BDD1-40BC-9514-F4C877661760}"/>
              </a:ext>
            </a:extLst>
          </p:cNvPr>
          <p:cNvSpPr txBox="1"/>
          <p:nvPr/>
        </p:nvSpPr>
        <p:spPr>
          <a:xfrm>
            <a:off x="8154186" y="1852549"/>
            <a:ext cx="39890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People talking or shouting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animals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pretend railway carriage moving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Ship’s whistle</a:t>
            </a:r>
          </a:p>
          <a:p>
            <a:pPr>
              <a:spcAft>
                <a:spcPts val="600"/>
              </a:spcAft>
            </a:pP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677AF-E298-40C3-92B8-28F1D3AAE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" y="1196176"/>
            <a:ext cx="7580438" cy="505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FE1D516-91ED-4403-890C-14F2F3FF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8154186" y="1195445"/>
            <a:ext cx="400770" cy="514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4D96-51D0-466D-827D-77BBD32D0CF5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43012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AEBF9-2C67-4184-9FFD-10BDEA9ED97C}"/>
              </a:ext>
            </a:extLst>
          </p:cNvPr>
          <p:cNvSpPr txBox="1"/>
          <p:nvPr/>
        </p:nvSpPr>
        <p:spPr>
          <a:xfrm>
            <a:off x="8407073" y="13625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smell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0EF67-6DEA-4FDB-BAC3-30AD36DF0E12}"/>
              </a:ext>
            </a:extLst>
          </p:cNvPr>
          <p:cNvSpPr txBox="1"/>
          <p:nvPr/>
        </p:nvSpPr>
        <p:spPr>
          <a:xfrm>
            <a:off x="7828396" y="2074783"/>
            <a:ext cx="3528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cigar smoke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Damp canvas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A48BD-DD54-4533-9DC6-6DF751588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5" y="1314320"/>
            <a:ext cx="7389337" cy="4926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4CBD4F8-EA84-48D8-B5D4-03ED96EF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907247" y="1314319"/>
            <a:ext cx="402574" cy="55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5DDF2E-C402-407F-B90D-5DC3F0A41F47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87020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958120-EDC8-4188-AE9D-0328D134E2F5}"/>
              </a:ext>
            </a:extLst>
          </p:cNvPr>
          <p:cNvSpPr txBox="1"/>
          <p:nvPr/>
        </p:nvSpPr>
        <p:spPr>
          <a:xfrm>
            <a:off x="8294077" y="10963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5A4BA-39C7-4800-AE52-637A5A1B468F}"/>
              </a:ext>
            </a:extLst>
          </p:cNvPr>
          <p:cNvSpPr txBox="1"/>
          <p:nvPr/>
        </p:nvSpPr>
        <p:spPr>
          <a:xfrm>
            <a:off x="7762967" y="2089299"/>
            <a:ext cx="43091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Hats we can try 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Drawers we can open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Touch screens to take part in games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Things in the Dock Office</a:t>
            </a:r>
          </a:p>
          <a:p>
            <a:pPr marL="285750" indent="-285750">
              <a:spcAft>
                <a:spcPts val="600"/>
              </a:spcAft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84039-B7C0-42D0-AC7B-E4D09094F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7" y="1168217"/>
            <a:ext cx="7406800" cy="4940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2479D4-1A5F-41AA-BD2B-9BA85A3A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714771" y="1096360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8B98B-C45D-4FE6-9597-C843FDF093FC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52672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15531"/>
          <a:stretch/>
        </p:blipFill>
        <p:spPr bwMode="auto">
          <a:xfrm>
            <a:off x="0" y="162612"/>
            <a:ext cx="7974027" cy="6532775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71003" y="692696"/>
            <a:ext cx="3360749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Aptos" panose="020B0004020202020204" pitchFamily="34" charset="0"/>
              </a:rPr>
              <a:t>We are going to visit a museum and a very old ship called the SS Great Britain.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Aptos" panose="020B0004020202020204" pitchFamily="34" charset="0"/>
              </a:rPr>
              <a:t>We will learn about the ship and have fun exploring.</a:t>
            </a:r>
          </a:p>
        </p:txBody>
      </p:sp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3432" y="548680"/>
            <a:ext cx="103691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To discuss specific access or educational needs please call 0117 926 0680 and ask to speak to the Visitor Experience Team.</a:t>
            </a:r>
          </a:p>
          <a:p>
            <a:endParaRPr lang="en-GB" b="1" dirty="0">
              <a:latin typeface="Aptos" panose="020B0004020202020204" pitchFamily="34" charset="0"/>
            </a:endParaRPr>
          </a:p>
          <a:p>
            <a:endParaRPr lang="en-GB" sz="20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Brunel’s SS Great Britain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Great Western Dockyard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Bristol England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United Kingdom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BS1 6TY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Tel: </a:t>
            </a:r>
            <a:r>
              <a:rPr lang="en-GB" sz="2000" dirty="0">
                <a:latin typeface="Aptos" panose="020B0004020202020204" pitchFamily="34" charset="0"/>
              </a:rPr>
              <a:t>0117 926 0680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Email: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admim@ssgreatbritain.org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Web: </a:t>
            </a:r>
            <a:r>
              <a:rPr lang="en-GB" sz="2000" dirty="0">
                <a:latin typeface="Aptos" panose="020B0004020202020204" pitchFamily="34" charset="0"/>
              </a:rPr>
              <a:t>ssgreatbritain.org</a:t>
            </a:r>
          </a:p>
          <a:p>
            <a:endParaRPr lang="en-GB" b="1" dirty="0">
              <a:latin typeface="Century Gothic" pitchFamily="34" charset="0"/>
            </a:endParaRPr>
          </a:p>
          <a:p>
            <a:endParaRPr lang="en-GB" b="1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00" y="6093876"/>
            <a:ext cx="1010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Photographs by: Adam Gasson, Lottie Morris, Leila Nichols, John Polatch and Sarah Trubshawe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5D600C-4555-1124-D3C1-4A5C3FBE5128}"/>
              </a:ext>
            </a:extLst>
          </p:cNvPr>
          <p:cNvSpPr txBox="1"/>
          <p:nvPr/>
        </p:nvSpPr>
        <p:spPr>
          <a:xfrm>
            <a:off x="9436608" y="6093876"/>
            <a:ext cx="2184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Registered Charity - No. 262158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92" y="696290"/>
            <a:ext cx="109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When we visit Brunel’s SS Great Britain there will be lots of things to: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632" y="1565125"/>
            <a:ext cx="187220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See</a:t>
            </a:r>
          </a:p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Hear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0" y="1587684"/>
            <a:ext cx="223224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Smell</a:t>
            </a:r>
          </a:p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Touch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407" y="5242987"/>
            <a:ext cx="10657184" cy="11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These sounds, sights and smells are here to help us pretend we are on the ship in the past. They are for fun and will not hurt us.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DB42897-F3A7-43C2-8590-FCD0367B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916400" y="2219572"/>
            <a:ext cx="1004831" cy="55962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969EB4-EDCC-4E54-8F3A-52065B31C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6825800" y="3621750"/>
            <a:ext cx="710360" cy="782425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A2513EE-D01C-4B75-8C55-6D5763382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2196444" y="3555392"/>
            <a:ext cx="587187" cy="754516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93D0245-229A-4C3A-985E-EB0D5C8C67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6971415" y="2102503"/>
            <a:ext cx="651031" cy="9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968" y="274594"/>
            <a:ext cx="10441160" cy="98488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Some areas can be busy, so we might need to wait or come back later.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If we don’t like something or don’t want to be near it, we can tell our helper.</a:t>
            </a:r>
          </a:p>
        </p:txBody>
      </p:sp>
      <p:pic>
        <p:nvPicPr>
          <p:cNvPr id="7" name="Picture 15" descr="IMG_06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" y="1385203"/>
            <a:ext cx="5933710" cy="3939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00"/>
          <a:stretch/>
        </p:blipFill>
        <p:spPr bwMode="auto">
          <a:xfrm>
            <a:off x="6017482" y="1384997"/>
            <a:ext cx="6137876" cy="3948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1158" y="5449767"/>
            <a:ext cx="527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Some parts of the museum and ship might be dark and narrow.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1784" y="5449562"/>
            <a:ext cx="514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Other parts might be light and open.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A98BEB5C-62D0-499B-B0DE-CE34A8B8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54800" y="5596099"/>
            <a:ext cx="506359" cy="282006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1A9811B5-725C-4887-BB2A-C3D863D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6255425" y="5554746"/>
            <a:ext cx="506359" cy="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A008C-DA1C-4CB0-BD49-1C9A23481267}"/>
              </a:ext>
            </a:extLst>
          </p:cNvPr>
          <p:cNvSpPr txBox="1"/>
          <p:nvPr/>
        </p:nvSpPr>
        <p:spPr>
          <a:xfrm>
            <a:off x="1019436" y="5489499"/>
            <a:ext cx="10153128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ptos" panose="020B0004020202020204" pitchFamily="34" charset="0"/>
              </a:rPr>
              <a:t>Some places might be loud; we can ask to borrow free ear defenders from the Visitor Centre if we want to.</a:t>
            </a:r>
            <a:endParaRPr lang="en-GB" sz="2400" dirty="0">
              <a:latin typeface="Aptos" panose="020B00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213DEF3-1712-487C-B83E-09862782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431624" y="5633316"/>
            <a:ext cx="487236" cy="6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3D6E-7323-4B1E-AB35-D5F7EB356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085" y="235434"/>
            <a:ext cx="7593830" cy="5049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972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1301" y="131647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0610" y="2027012"/>
            <a:ext cx="445908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big ship that looks like it is floating on water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Flags flapping on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Models of animals and mannequins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29" y="1337851"/>
            <a:ext cx="7118727" cy="47458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FA65AF6-5800-458F-8424-59DB4908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367138" y="131647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77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76BD8-DC7D-4BD3-9956-E4698F184BC8}"/>
              </a:ext>
            </a:extLst>
          </p:cNvPr>
          <p:cNvSpPr txBox="1"/>
          <p:nvPr/>
        </p:nvSpPr>
        <p:spPr>
          <a:xfrm>
            <a:off x="8174619" y="132615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C8C28-84EA-473B-B5E3-7070F579E1C4}"/>
              </a:ext>
            </a:extLst>
          </p:cNvPr>
          <p:cNvSpPr txBox="1"/>
          <p:nvPr/>
        </p:nvSpPr>
        <p:spPr>
          <a:xfrm>
            <a:off x="7679683" y="2032065"/>
            <a:ext cx="40799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Seagulls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Traffic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Water sounds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animal noises and people’s voices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3D6A-87CD-4A19-8D16-1B33D591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90477" y="1326153"/>
            <a:ext cx="6539953" cy="4904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69AE713-B9CD-47F4-9C9F-AB2BA8FEE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679684" y="1326153"/>
            <a:ext cx="494935" cy="635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0B65A-C329-4276-BA11-8F1787645F7C}"/>
              </a:ext>
            </a:extLst>
          </p:cNvPr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24187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131" y="97923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602" y="1439507"/>
            <a:ext cx="645249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chains around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Barrels and ropes on the dock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luggage and crates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531" y="3091210"/>
            <a:ext cx="5370469" cy="3582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94D7FD-FC2D-45AA-ADDE-8D4840D0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539" y="831006"/>
            <a:ext cx="3959470" cy="59362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A81F7E5-3BA7-47CE-9AA5-1D09F9FD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455296" y="891034"/>
            <a:ext cx="579306" cy="638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87AE2-81E3-46C1-9C1F-90D27DD5608C}"/>
              </a:ext>
            </a:extLst>
          </p:cNvPr>
          <p:cNvSpPr txBox="1"/>
          <p:nvPr/>
        </p:nvSpPr>
        <p:spPr>
          <a:xfrm>
            <a:off x="227347" y="18467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82341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7392" y="114902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074" name="Picture 2" descr="Y:\SEN\Access Guide\Images used for access guide\SSGreatBritain24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" y="1138855"/>
            <a:ext cx="7539393" cy="50531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3296" y="1827954"/>
            <a:ext cx="43924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Underneath the 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Water above us - we can pretend we are underneath the water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ship’s big propeller and rudder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Rust holes because the ship is very old</a:t>
            </a:r>
          </a:p>
          <a:p>
            <a:pPr marL="285750" indent="-285750">
              <a:spcAft>
                <a:spcPts val="600"/>
              </a:spcAft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011FB05-58E6-49D7-A495-9C48CD649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39911" y="1138855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9" ma:contentTypeDescription="Create a new document." ma:contentTypeScope="" ma:versionID="d5207c953f4f80cdbc8752bcedd4ecba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00bc9a143d8a89e33e98d23d6dee1636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BEA8AE-D2E7-44D3-B0F3-ADA53B9441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0F010F-F9E0-4480-AFA6-BA18FF600FC4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4582e547-f106-4490-9f45-44ba189c9bc8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9d8f34c-ae54-41a0-823f-4b788c5d9a8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55AB9F0-DA3D-49E2-9F0D-9F411FD990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666</Words>
  <Application>Microsoft Office PowerPoint</Application>
  <PresentationFormat>Widescreen</PresentationFormat>
  <Paragraphs>105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Century Gothic</vt:lpstr>
      <vt:lpstr>Georgia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</dc:creator>
  <cp:lastModifiedBy>Sarah Trubshawe</cp:lastModifiedBy>
  <cp:revision>21</cp:revision>
  <cp:lastPrinted>2021-06-23T12:50:23Z</cp:lastPrinted>
  <dcterms:created xsi:type="dcterms:W3CDTF">2014-12-15T14:21:35Z</dcterms:created>
  <dcterms:modified xsi:type="dcterms:W3CDTF">2026-02-25T14:14:39Z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