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0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AC5DA-305A-4DA7-A6AD-68F9C1DF5FC5}" v="1" dt="2024-08-23T11:03:08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rubshawe" userId="14818cdb-af85-4ad3-8ad9-96ec68511293" providerId="ADAL" clId="{19AAC5DA-305A-4DA7-A6AD-68F9C1DF5FC5}"/>
    <pc:docChg chg="custSel modSld">
      <pc:chgData name="Sarah Trubshawe" userId="14818cdb-af85-4ad3-8ad9-96ec68511293" providerId="ADAL" clId="{19AAC5DA-305A-4DA7-A6AD-68F9C1DF5FC5}" dt="2024-08-23T11:03:59.311" v="10" actId="2711"/>
      <pc:docMkLst>
        <pc:docMk/>
      </pc:docMkLst>
      <pc:sldChg chg="modSp mod">
        <pc:chgData name="Sarah Trubshawe" userId="14818cdb-af85-4ad3-8ad9-96ec68511293" providerId="ADAL" clId="{19AAC5DA-305A-4DA7-A6AD-68F9C1DF5FC5}" dt="2024-08-23T11:03:45.800" v="8" actId="2711"/>
        <pc:sldMkLst>
          <pc:docMk/>
          <pc:sldMk cId="3449212217" sldId="257"/>
        </pc:sldMkLst>
        <pc:spChg chg="mod">
          <ac:chgData name="Sarah Trubshawe" userId="14818cdb-af85-4ad3-8ad9-96ec68511293" providerId="ADAL" clId="{19AAC5DA-305A-4DA7-A6AD-68F9C1DF5FC5}" dt="2024-08-23T11:03:40.078" v="7" actId="27107"/>
          <ac:spMkLst>
            <pc:docMk/>
            <pc:sldMk cId="3449212217" sldId="257"/>
            <ac:spMk id="2" creationId="{00000000-0000-0000-0000-000000000000}"/>
          </ac:spMkLst>
        </pc:spChg>
        <pc:spChg chg="mod">
          <ac:chgData name="Sarah Trubshawe" userId="14818cdb-af85-4ad3-8ad9-96ec68511293" providerId="ADAL" clId="{19AAC5DA-305A-4DA7-A6AD-68F9C1DF5FC5}" dt="2024-08-23T11:03:33.800" v="6" actId="2711"/>
          <ac:spMkLst>
            <pc:docMk/>
            <pc:sldMk cId="3449212217" sldId="257"/>
            <ac:spMk id="6" creationId="{00000000-0000-0000-0000-000000000000}"/>
          </ac:spMkLst>
        </pc:spChg>
        <pc:spChg chg="mod">
          <ac:chgData name="Sarah Trubshawe" userId="14818cdb-af85-4ad3-8ad9-96ec68511293" providerId="ADAL" clId="{19AAC5DA-305A-4DA7-A6AD-68F9C1DF5FC5}" dt="2024-08-23T11:03:45.800" v="8" actId="2711"/>
          <ac:spMkLst>
            <pc:docMk/>
            <pc:sldMk cId="3449212217" sldId="257"/>
            <ac:spMk id="7" creationId="{00000000-0000-0000-0000-000000000000}"/>
          </ac:spMkLst>
        </pc:spChg>
      </pc:sldChg>
      <pc:sldChg chg="modSp mod">
        <pc:chgData name="Sarah Trubshawe" userId="14818cdb-af85-4ad3-8ad9-96ec68511293" providerId="ADAL" clId="{19AAC5DA-305A-4DA7-A6AD-68F9C1DF5FC5}" dt="2024-08-23T11:03:59.311" v="10" actId="2711"/>
        <pc:sldMkLst>
          <pc:docMk/>
          <pc:sldMk cId="0" sldId="259"/>
        </pc:sldMkLst>
        <pc:spChg chg="mod">
          <ac:chgData name="Sarah Trubshawe" userId="14818cdb-af85-4ad3-8ad9-96ec68511293" providerId="ADAL" clId="{19AAC5DA-305A-4DA7-A6AD-68F9C1DF5FC5}" dt="2024-08-23T11:03:54.234" v="9" actId="2711"/>
          <ac:spMkLst>
            <pc:docMk/>
            <pc:sldMk cId="0" sldId="259"/>
            <ac:spMk id="3" creationId="{00000000-0000-0000-0000-000000000000}"/>
          </ac:spMkLst>
        </pc:spChg>
        <pc:spChg chg="mod">
          <ac:chgData name="Sarah Trubshawe" userId="14818cdb-af85-4ad3-8ad9-96ec68511293" providerId="ADAL" clId="{19AAC5DA-305A-4DA7-A6AD-68F9C1DF5FC5}" dt="2024-08-23T11:03:59.311" v="10" actId="2711"/>
          <ac:spMkLst>
            <pc:docMk/>
            <pc:sldMk cId="0" sldId="259"/>
            <ac:spMk id="5" creationId="{0C26422A-07D2-4B1C-BE0A-E0E319C8D066}"/>
          </ac:spMkLst>
        </pc:spChg>
      </pc:sldChg>
      <pc:sldChg chg="addSp delSp modSp mod">
        <pc:chgData name="Sarah Trubshawe" userId="14818cdb-af85-4ad3-8ad9-96ec68511293" providerId="ADAL" clId="{19AAC5DA-305A-4DA7-A6AD-68F9C1DF5FC5}" dt="2024-08-23T11:03:18.340" v="4" actId="403"/>
        <pc:sldMkLst>
          <pc:docMk/>
          <pc:sldMk cId="2678932258" sldId="260"/>
        </pc:sldMkLst>
        <pc:spChg chg="add mod">
          <ac:chgData name="Sarah Trubshawe" userId="14818cdb-af85-4ad3-8ad9-96ec68511293" providerId="ADAL" clId="{19AAC5DA-305A-4DA7-A6AD-68F9C1DF5FC5}" dt="2024-08-23T11:03:08.801" v="1"/>
          <ac:spMkLst>
            <pc:docMk/>
            <pc:sldMk cId="2678932258" sldId="260"/>
            <ac:spMk id="3" creationId="{97556BFF-20F3-0DD7-A735-C803C2F65A34}"/>
          </ac:spMkLst>
        </pc:spChg>
        <pc:spChg chg="add mod">
          <ac:chgData name="Sarah Trubshawe" userId="14818cdb-af85-4ad3-8ad9-96ec68511293" providerId="ADAL" clId="{19AAC5DA-305A-4DA7-A6AD-68F9C1DF5FC5}" dt="2024-08-23T11:03:08.801" v="1"/>
          <ac:spMkLst>
            <pc:docMk/>
            <pc:sldMk cId="2678932258" sldId="260"/>
            <ac:spMk id="6" creationId="{03395777-265D-AD3C-21D1-7AC6C203BA07}"/>
          </ac:spMkLst>
        </pc:spChg>
        <pc:spChg chg="add mod">
          <ac:chgData name="Sarah Trubshawe" userId="14818cdb-af85-4ad3-8ad9-96ec68511293" providerId="ADAL" clId="{19AAC5DA-305A-4DA7-A6AD-68F9C1DF5FC5}" dt="2024-08-23T11:03:08.801" v="1"/>
          <ac:spMkLst>
            <pc:docMk/>
            <pc:sldMk cId="2678932258" sldId="260"/>
            <ac:spMk id="8" creationId="{6A51D592-E2D6-F94A-A9EA-D0363B26D473}"/>
          </ac:spMkLst>
        </pc:spChg>
        <pc:spChg chg="mod">
          <ac:chgData name="Sarah Trubshawe" userId="14818cdb-af85-4ad3-8ad9-96ec68511293" providerId="ADAL" clId="{19AAC5DA-305A-4DA7-A6AD-68F9C1DF5FC5}" dt="2024-08-23T11:03:18.340" v="4" actId="403"/>
          <ac:spMkLst>
            <pc:docMk/>
            <pc:sldMk cId="2678932258" sldId="260"/>
            <ac:spMk id="9" creationId="{DB247200-2F16-41DC-B8E3-D25EF5933055}"/>
          </ac:spMkLst>
        </pc:spChg>
        <pc:grpChg chg="add mod">
          <ac:chgData name="Sarah Trubshawe" userId="14818cdb-af85-4ad3-8ad9-96ec68511293" providerId="ADAL" clId="{19AAC5DA-305A-4DA7-A6AD-68F9C1DF5FC5}" dt="2024-08-23T11:03:11.836" v="2" actId="1076"/>
          <ac:grpSpMkLst>
            <pc:docMk/>
            <pc:sldMk cId="2678932258" sldId="260"/>
            <ac:grpSpMk id="2" creationId="{A66534BE-E00A-4EC8-E166-1D269DDF1478}"/>
          </ac:grpSpMkLst>
        </pc:grpChg>
        <pc:picChg chg="del">
          <ac:chgData name="Sarah Trubshawe" userId="14818cdb-af85-4ad3-8ad9-96ec68511293" providerId="ADAL" clId="{19AAC5DA-305A-4DA7-A6AD-68F9C1DF5FC5}" dt="2024-08-23T11:03:08.187" v="0" actId="478"/>
          <ac:picMkLst>
            <pc:docMk/>
            <pc:sldMk cId="2678932258" sldId="260"/>
            <ac:picMk id="4" creationId="{FCC56914-AB25-417A-A393-D6BBE9EF7C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8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3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6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B54E-987C-4C67-98E0-BA694560E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CD837-9A94-4F95-BACC-13DA2ABA1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A09D2-254F-47D7-96B2-CB9668AD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6259-1B75-4EB3-94CD-23C85032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F3785-4DF1-4D3C-B4D3-C444F9B1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1CED-BF3C-4D4C-9003-BEFC1061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3850-3726-465B-B72D-AB18F4834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DD0B-5C96-453E-9062-61513B78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3480-A0E8-462C-BAA6-79861C20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DB0B0-7307-4089-B1FB-10DE9485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4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8578-CF74-475B-8F35-5459058B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D6185-2DED-418A-947C-5999E7D1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6D9B5-0E82-477C-BCD2-A5A503E4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7D47E-01F7-4265-B2FB-FBB6529D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CDEF6-2C0B-4C74-8216-2F4CA6E8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05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8B19-9633-48EF-BCD5-A5731018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44DBE-FF2D-4FC5-A78B-3C9A8F4DE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32587-4FFB-4697-9EB0-85A7A13A6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225C4-B930-4404-9EB7-E4C2F677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64D39-EAD9-4D92-A575-BB0DB99B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F5621-E3FD-4FAB-8162-37635548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74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9B85-FFBA-4415-BE49-297D76C0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9AF90-A53B-4713-A250-080C31AC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A40D7-8402-4C83-A424-0773DF6D2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6B23E-3AA8-40AF-ABDF-509EA3852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0407F-BA13-4BBB-B331-2AF317F47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F6638-7194-4374-A5D6-C2BE3E62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D5A2B-961E-4D42-B14C-C8E3F348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A1E59-1010-4090-9DAC-A1481276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51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0D4D8-8CDE-4F4A-9778-9E7A6D80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C3B5D-20D4-49FC-88A7-D569AD0A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D15BC-4565-48AB-B951-D59A1F9D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366F8-5A5E-4DA0-96D6-5599B72B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7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9CB01-C925-4C97-808A-85AA8C52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53486-5AE7-4881-91B8-EF2980B9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76289-94FF-49A8-958F-E0FB0989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38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025A-4D0B-427E-A78C-C83230C9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A4E5-E453-4FA2-9297-FEF287A6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40EC7-468F-4F4F-A683-B06663EC0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33521-B146-4BC0-BBED-72AF69FC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88BC4-B337-4545-8FFF-A8397965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93C2B-0AEF-431E-BDCE-461712D3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5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02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F850A-0131-40DB-9F99-A0C2905F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29D31-B47A-4DB8-9BF8-88E0626EB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7AED9-9E98-4769-8193-9A423356A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2EBAA-8F72-40EA-ACEF-32988028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9B9A0-42D0-4572-B803-D62030D6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0EBFB-0D06-41A0-8722-5D15FC0F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809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A3BE7-31E1-4DAD-884A-811BAFBD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47D94-AD01-484F-B38A-A7FA799ED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F7A9-6F53-49BB-BE43-CE680225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8B8B0-A220-4E05-A24F-747BE17D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21B63-7EFC-4913-ACE4-EF01ED40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82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79650-BC31-421C-8D9E-C037DDF5D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F8593-8576-40AD-8728-89E06BFDC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ABC20-F5AA-4565-A6EB-5731DFEE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A7CBB-992D-42B8-9974-38F971A2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0A0AB-DC6A-4A42-9D3B-92344CE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2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1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3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9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8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7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1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7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CF876-A3E5-4B88-A4FF-64D0334A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5827D-76AC-4A92-9D24-79AA15077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23496-9A13-4105-B879-B753729E1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00A7-BDDC-4143-BA96-48DE3BEF609F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2E224-366B-4C93-8A8C-5A2E7E055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1F59-5A66-480F-B8F9-E86C55CAD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214F1-BD88-43C6-A43D-6FF55839E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0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earning@ssgreatbritain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561BCFF0-DB9F-4C53-ADFE-1A6E83926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56" r="6347" b="-156"/>
          <a:stretch/>
        </p:blipFill>
        <p:spPr>
          <a:xfrm>
            <a:off x="5092700" y="0"/>
            <a:ext cx="7105522" cy="686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4BE94-B800-4D4F-AB11-F760B0AEA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24167" r="26591" b="24167"/>
          <a:stretch/>
        </p:blipFill>
        <p:spPr>
          <a:xfrm>
            <a:off x="1822190" y="554356"/>
            <a:ext cx="1377744" cy="1085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47200-2F16-41DC-B8E3-D25EF5933055}"/>
              </a:ext>
            </a:extLst>
          </p:cNvPr>
          <p:cNvSpPr txBox="1"/>
          <p:nvPr/>
        </p:nvSpPr>
        <p:spPr>
          <a:xfrm>
            <a:off x="725895" y="5217793"/>
            <a:ext cx="357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63312"/>
                </a:solidFill>
                <a:effectLst/>
                <a:uLnTx/>
                <a:uFillTx/>
                <a:latin typeface="Aptos" panose="020B0004020202020204" pitchFamily="34" charset="0"/>
              </a:rPr>
              <a:t>Victorians at Sea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6534BE-E00A-4EC8-E166-1D269DDF1478}"/>
              </a:ext>
            </a:extLst>
          </p:cNvPr>
          <p:cNvGrpSpPr/>
          <p:nvPr/>
        </p:nvGrpSpPr>
        <p:grpSpPr>
          <a:xfrm>
            <a:off x="53087" y="2132856"/>
            <a:ext cx="4915949" cy="2196822"/>
            <a:chOff x="67111" y="2185643"/>
            <a:chExt cx="4915949" cy="21968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556BFF-20F3-0DD7-A735-C803C2F65A34}"/>
                </a:ext>
              </a:extLst>
            </p:cNvPr>
            <p:cNvSpPr txBox="1"/>
            <p:nvPr/>
          </p:nvSpPr>
          <p:spPr>
            <a:xfrm>
              <a:off x="67111" y="21856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School</a:t>
              </a: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03395777-265D-AD3C-21D1-7AC6C203BA07}"/>
                </a:ext>
              </a:extLst>
            </p:cNvPr>
            <p:cNvSpPr txBox="1"/>
            <p:nvPr/>
          </p:nvSpPr>
          <p:spPr>
            <a:xfrm>
              <a:off x="67111" y="28222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Workshop</a:t>
              </a: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6A51D592-E2D6-F94A-A9EA-D0363B26D473}"/>
                </a:ext>
              </a:extLst>
            </p:cNvPr>
            <p:cNvSpPr txBox="1"/>
            <p:nvPr/>
          </p:nvSpPr>
          <p:spPr>
            <a:xfrm>
              <a:off x="67111" y="3520691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Guide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93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432" y="992922"/>
            <a:ext cx="9865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During our visit, we are going to pretend to go on a 60 day voyage to Australia on the SS Great Britain.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416" y="5130820"/>
            <a:ext cx="4529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We will discover what passengers did on the ship whilst on a long journey.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2343" y="5130820"/>
            <a:ext cx="4529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We will look at objects, play games and use dip pens.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6080" y="1988840"/>
            <a:ext cx="4382063" cy="29213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093" y="2019792"/>
            <a:ext cx="4446858" cy="29213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21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3432" y="620688"/>
            <a:ext cx="103691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To discuss specific access or educational needs please call 0117 926 0680 and ask to speak to the Education Team.</a:t>
            </a:r>
          </a:p>
          <a:p>
            <a:endParaRPr lang="en-GB" b="1" dirty="0">
              <a:latin typeface="Aptos" panose="020B0004020202020204" pitchFamily="34" charset="0"/>
            </a:endParaRPr>
          </a:p>
          <a:p>
            <a:endParaRPr lang="en-GB" b="1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Brunel’s SS Great Britain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Great Western Dockyard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Bristol England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United Kingdom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BS1 6TY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Tel: </a:t>
            </a:r>
            <a:r>
              <a:rPr lang="en-GB" sz="2000" dirty="0">
                <a:latin typeface="Aptos" panose="020B0004020202020204" pitchFamily="34" charset="0"/>
              </a:rPr>
              <a:t>0117 926 0680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Email:</a:t>
            </a:r>
            <a:r>
              <a:rPr lang="en-GB" sz="2000" dirty="0">
                <a:latin typeface="Aptos" panose="020B0004020202020204" pitchFamily="34" charset="0"/>
              </a:rPr>
              <a:t> </a:t>
            </a:r>
            <a:r>
              <a:rPr lang="en-GB" sz="2000" dirty="0">
                <a:latin typeface="Aptos" panose="020B0004020202020204" pitchFamily="34" charset="0"/>
                <a:hlinkClick r:id="rId2"/>
              </a:rPr>
              <a:t>learning@ssgreatbritain.org</a:t>
            </a:r>
            <a:r>
              <a:rPr lang="en-GB" sz="2000" dirty="0">
                <a:latin typeface="Aptos" panose="020B00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Web: </a:t>
            </a:r>
            <a:r>
              <a:rPr lang="en-GB" sz="2000" dirty="0">
                <a:latin typeface="Aptos" panose="020B0004020202020204" pitchFamily="34" charset="0"/>
              </a:rPr>
              <a:t>ssgreatbritain.org</a:t>
            </a:r>
          </a:p>
          <a:p>
            <a:endParaRPr lang="en-GB" b="1" dirty="0">
              <a:latin typeface="Aptos" panose="020B0004020202020204" pitchFamily="34" charset="0"/>
            </a:endParaRPr>
          </a:p>
          <a:p>
            <a:endParaRPr lang="en-GB" b="1" dirty="0">
              <a:latin typeface="Century Gothic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C26422A-07D2-4B1C-BE0A-E0E319C8D066}"/>
              </a:ext>
            </a:extLst>
          </p:cNvPr>
          <p:cNvSpPr txBox="1"/>
          <p:nvPr/>
        </p:nvSpPr>
        <p:spPr>
          <a:xfrm>
            <a:off x="1055440" y="6309320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Aptos" panose="020B0004020202020204" pitchFamily="34" charset="0"/>
              </a:rPr>
              <a:t>Photographs by: Lottie Morris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d8f34c-ae54-41a0-823f-4b788c5d9a85">
      <Terms xmlns="http://schemas.microsoft.com/office/infopath/2007/PartnerControls"/>
    </lcf76f155ced4ddcb4097134ff3c332f>
    <TaxCatchAll xmlns="4582e547-f106-4490-9f45-44ba189c9bc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CD382BEC1EB4F9416069C6299B975" ma:contentTypeVersion="18" ma:contentTypeDescription="Create a new document." ma:contentTypeScope="" ma:versionID="53a251de345290fc49c39fdec10b8a65">
  <xsd:schema xmlns:xsd="http://www.w3.org/2001/XMLSchema" xmlns:xs="http://www.w3.org/2001/XMLSchema" xmlns:p="http://schemas.microsoft.com/office/2006/metadata/properties" xmlns:ns2="19d8f34c-ae54-41a0-823f-4b788c5d9a85" xmlns:ns3="4582e547-f106-4490-9f45-44ba189c9bc8" targetNamespace="http://schemas.microsoft.com/office/2006/metadata/properties" ma:root="true" ma:fieldsID="799975c32b9d2a207d9769faadb1b85f" ns2:_="" ns3:_="">
    <xsd:import namespace="19d8f34c-ae54-41a0-823f-4b788c5d9a85"/>
    <xsd:import namespace="4582e547-f106-4490-9f45-44ba189c9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8f34c-ae54-41a0-823f-4b788c5d9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159278-506c-4990-9cc6-dcdd76156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2e547-f106-4490-9f45-44ba189c9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a49829-3091-4af4-b158-cd2a99ba8f78}" ma:internalName="TaxCatchAll" ma:showField="CatchAllData" ma:web="4582e547-f106-4490-9f45-44ba189c9b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6894E4-34A0-43F6-BC16-5EB3CE0681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185515-B5A5-4D51-BDC3-FE793E1BF4FA}">
  <ds:schemaRefs>
    <ds:schemaRef ds:uri="http://schemas.microsoft.com/office/2006/metadata/properties"/>
    <ds:schemaRef ds:uri="http://schemas.microsoft.com/office/infopath/2007/PartnerControls"/>
    <ds:schemaRef ds:uri="19d8f34c-ae54-41a0-823f-4b788c5d9a85"/>
    <ds:schemaRef ds:uri="4582e547-f106-4490-9f45-44ba189c9bc8"/>
  </ds:schemaRefs>
</ds:datastoreItem>
</file>

<file path=customXml/itemProps3.xml><?xml version="1.0" encoding="utf-8"?>
<ds:datastoreItem xmlns:ds="http://schemas.openxmlformats.org/officeDocument/2006/customXml" ds:itemID="{6D48A73C-1CC6-47CA-8C57-BE2E2548C0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d8f34c-ae54-41a0-823f-4b788c5d9a85"/>
    <ds:schemaRef ds:uri="4582e547-f106-4490-9f45-44ba189c9b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114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</dc:creator>
  <cp:lastModifiedBy>Sarah Trubshawe</cp:lastModifiedBy>
  <cp:revision>18</cp:revision>
  <dcterms:created xsi:type="dcterms:W3CDTF">2015-01-05T14:35:08Z</dcterms:created>
  <dcterms:modified xsi:type="dcterms:W3CDTF">2024-08-23T11:04:03Z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0x01010024DCD382BEC1EB4F9416069C6299B975</vt:lpwstr>
  </property>
  <property fmtid="{D5CDD505-2E9C-101B-9397-08002B2CF9AE}" pid="3" name="MediaServiceImageTags">
    <vt:lpwstr/>
  </property>
</Properties>
</file>