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59EF1-D7C7-4C5A-B640-91F6D14190C2}" v="1" dt="2024-08-23T10:59:51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rubshawe" userId="14818cdb-af85-4ad3-8ad9-96ec68511293" providerId="ADAL" clId="{79A59EF1-D7C7-4C5A-B640-91F6D14190C2}"/>
    <pc:docChg chg="custSel modSld">
      <pc:chgData name="Sarah Trubshawe" userId="14818cdb-af85-4ad3-8ad9-96ec68511293" providerId="ADAL" clId="{79A59EF1-D7C7-4C5A-B640-91F6D14190C2}" dt="2024-08-23T11:00:34.370" v="9" actId="2711"/>
      <pc:docMkLst>
        <pc:docMk/>
      </pc:docMkLst>
      <pc:sldChg chg="modSp mod">
        <pc:chgData name="Sarah Trubshawe" userId="14818cdb-af85-4ad3-8ad9-96ec68511293" providerId="ADAL" clId="{79A59EF1-D7C7-4C5A-B640-91F6D14190C2}" dt="2024-08-23T11:00:22.835" v="7" actId="2711"/>
        <pc:sldMkLst>
          <pc:docMk/>
          <pc:sldMk cId="3449212217" sldId="257"/>
        </pc:sldMkLst>
        <pc:spChg chg="mod">
          <ac:chgData name="Sarah Trubshawe" userId="14818cdb-af85-4ad3-8ad9-96ec68511293" providerId="ADAL" clId="{79A59EF1-D7C7-4C5A-B640-91F6D14190C2}" dt="2024-08-23T11:00:12.354" v="5" actId="2711"/>
          <ac:spMkLst>
            <pc:docMk/>
            <pc:sldMk cId="3449212217" sldId="257"/>
            <ac:spMk id="2" creationId="{00000000-0000-0000-0000-000000000000}"/>
          </ac:spMkLst>
        </pc:spChg>
        <pc:spChg chg="mod">
          <ac:chgData name="Sarah Trubshawe" userId="14818cdb-af85-4ad3-8ad9-96ec68511293" providerId="ADAL" clId="{79A59EF1-D7C7-4C5A-B640-91F6D14190C2}" dt="2024-08-23T11:00:16.621" v="6" actId="2711"/>
          <ac:spMkLst>
            <pc:docMk/>
            <pc:sldMk cId="3449212217" sldId="257"/>
            <ac:spMk id="6" creationId="{00000000-0000-0000-0000-000000000000}"/>
          </ac:spMkLst>
        </pc:spChg>
        <pc:spChg chg="mod">
          <ac:chgData name="Sarah Trubshawe" userId="14818cdb-af85-4ad3-8ad9-96ec68511293" providerId="ADAL" clId="{79A59EF1-D7C7-4C5A-B640-91F6D14190C2}" dt="2024-08-23T11:00:22.835" v="7" actId="2711"/>
          <ac:spMkLst>
            <pc:docMk/>
            <pc:sldMk cId="3449212217" sldId="257"/>
            <ac:spMk id="7" creationId="{00000000-0000-0000-0000-000000000000}"/>
          </ac:spMkLst>
        </pc:spChg>
      </pc:sldChg>
      <pc:sldChg chg="modSp mod">
        <pc:chgData name="Sarah Trubshawe" userId="14818cdb-af85-4ad3-8ad9-96ec68511293" providerId="ADAL" clId="{79A59EF1-D7C7-4C5A-B640-91F6D14190C2}" dt="2024-08-23T11:00:34.370" v="9" actId="2711"/>
        <pc:sldMkLst>
          <pc:docMk/>
          <pc:sldMk cId="0" sldId="259"/>
        </pc:sldMkLst>
        <pc:spChg chg="mod">
          <ac:chgData name="Sarah Trubshawe" userId="14818cdb-af85-4ad3-8ad9-96ec68511293" providerId="ADAL" clId="{79A59EF1-D7C7-4C5A-B640-91F6D14190C2}" dt="2024-08-23T11:00:29.351" v="8" actId="2711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rah Trubshawe" userId="14818cdb-af85-4ad3-8ad9-96ec68511293" providerId="ADAL" clId="{79A59EF1-D7C7-4C5A-B640-91F6D14190C2}" dt="2024-08-23T11:00:34.370" v="9" actId="2711"/>
          <ac:spMkLst>
            <pc:docMk/>
            <pc:sldMk cId="0" sldId="259"/>
            <ac:spMk id="5" creationId="{E2CDAB05-56BF-40B7-A897-E27898ABD4FB}"/>
          </ac:spMkLst>
        </pc:spChg>
      </pc:sldChg>
      <pc:sldChg chg="addSp delSp modSp mod">
        <pc:chgData name="Sarah Trubshawe" userId="14818cdb-af85-4ad3-8ad9-96ec68511293" providerId="ADAL" clId="{79A59EF1-D7C7-4C5A-B640-91F6D14190C2}" dt="2024-08-23T11:00:05.189" v="4" actId="403"/>
        <pc:sldMkLst>
          <pc:docMk/>
          <pc:sldMk cId="2678932258" sldId="260"/>
        </pc:sldMkLst>
        <pc:spChg chg="add mod">
          <ac:chgData name="Sarah Trubshawe" userId="14818cdb-af85-4ad3-8ad9-96ec68511293" providerId="ADAL" clId="{79A59EF1-D7C7-4C5A-B640-91F6D14190C2}" dt="2024-08-23T10:59:51.725" v="1"/>
          <ac:spMkLst>
            <pc:docMk/>
            <pc:sldMk cId="2678932258" sldId="260"/>
            <ac:spMk id="3" creationId="{97556BFF-20F3-0DD7-A735-C803C2F65A34}"/>
          </ac:spMkLst>
        </pc:spChg>
        <pc:spChg chg="add mod">
          <ac:chgData name="Sarah Trubshawe" userId="14818cdb-af85-4ad3-8ad9-96ec68511293" providerId="ADAL" clId="{79A59EF1-D7C7-4C5A-B640-91F6D14190C2}" dt="2024-08-23T10:59:51.725" v="1"/>
          <ac:spMkLst>
            <pc:docMk/>
            <pc:sldMk cId="2678932258" sldId="260"/>
            <ac:spMk id="6" creationId="{03395777-265D-AD3C-21D1-7AC6C203BA07}"/>
          </ac:spMkLst>
        </pc:spChg>
        <pc:spChg chg="add mod">
          <ac:chgData name="Sarah Trubshawe" userId="14818cdb-af85-4ad3-8ad9-96ec68511293" providerId="ADAL" clId="{79A59EF1-D7C7-4C5A-B640-91F6D14190C2}" dt="2024-08-23T10:59:51.725" v="1"/>
          <ac:spMkLst>
            <pc:docMk/>
            <pc:sldMk cId="2678932258" sldId="260"/>
            <ac:spMk id="8" creationId="{6A51D592-E2D6-F94A-A9EA-D0363B26D473}"/>
          </ac:spMkLst>
        </pc:spChg>
        <pc:spChg chg="mod">
          <ac:chgData name="Sarah Trubshawe" userId="14818cdb-af85-4ad3-8ad9-96ec68511293" providerId="ADAL" clId="{79A59EF1-D7C7-4C5A-B640-91F6D14190C2}" dt="2024-08-23T11:00:05.189" v="4" actId="403"/>
          <ac:spMkLst>
            <pc:docMk/>
            <pc:sldMk cId="2678932258" sldId="260"/>
            <ac:spMk id="9" creationId="{DB247200-2F16-41DC-B8E3-D25EF5933055}"/>
          </ac:spMkLst>
        </pc:spChg>
        <pc:grpChg chg="add mod">
          <ac:chgData name="Sarah Trubshawe" userId="14818cdb-af85-4ad3-8ad9-96ec68511293" providerId="ADAL" clId="{79A59EF1-D7C7-4C5A-B640-91F6D14190C2}" dt="2024-08-23T10:59:54.733" v="2" actId="1076"/>
          <ac:grpSpMkLst>
            <pc:docMk/>
            <pc:sldMk cId="2678932258" sldId="260"/>
            <ac:grpSpMk id="2" creationId="{A66534BE-E00A-4EC8-E166-1D269DDF1478}"/>
          </ac:grpSpMkLst>
        </pc:grpChg>
        <pc:picChg chg="del">
          <ac:chgData name="Sarah Trubshawe" userId="14818cdb-af85-4ad3-8ad9-96ec68511293" providerId="ADAL" clId="{79A59EF1-D7C7-4C5A-B640-91F6D14190C2}" dt="2024-08-23T10:59:50.821" v="0" actId="478"/>
          <ac:picMkLst>
            <pc:docMk/>
            <pc:sldMk cId="2678932258" sldId="260"/>
            <ac:picMk id="4" creationId="{5AC64ED1-9972-4F9E-9A66-C11D442DED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3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6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0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2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E221-3E54-4403-BF1E-4D700097E06C}" type="datetimeFigureOut">
              <a:rPr lang="en-GB" smtClean="0"/>
              <a:pPr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20D4-A6F7-4C9F-B66E-425E6F8310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7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earning@ssgreatbritain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561BCFF0-DB9F-4C53-ADFE-1A6E8392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56" r="6347" b="-156"/>
          <a:stretch/>
        </p:blipFill>
        <p:spPr>
          <a:xfrm>
            <a:off x="5092700" y="0"/>
            <a:ext cx="7105522" cy="686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4BE94-B800-4D4F-AB11-F760B0AEA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167" r="26591" b="24167"/>
          <a:stretch/>
        </p:blipFill>
        <p:spPr>
          <a:xfrm>
            <a:off x="1822190" y="554356"/>
            <a:ext cx="1377744" cy="1085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47200-2F16-41DC-B8E3-D25EF5933055}"/>
              </a:ext>
            </a:extLst>
          </p:cNvPr>
          <p:cNvSpPr txBox="1"/>
          <p:nvPr/>
        </p:nvSpPr>
        <p:spPr>
          <a:xfrm>
            <a:off x="725895" y="5217793"/>
            <a:ext cx="3570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63312"/>
                </a:solidFill>
                <a:latin typeface="Aptos" panose="020B0004020202020204" pitchFamily="34" charset="0"/>
              </a:rPr>
              <a:t>Passenger Investigation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6534BE-E00A-4EC8-E166-1D269DDF1478}"/>
              </a:ext>
            </a:extLst>
          </p:cNvPr>
          <p:cNvGrpSpPr/>
          <p:nvPr/>
        </p:nvGrpSpPr>
        <p:grpSpPr>
          <a:xfrm>
            <a:off x="53087" y="2204864"/>
            <a:ext cx="4915949" cy="2196822"/>
            <a:chOff x="67111" y="2185643"/>
            <a:chExt cx="4915949" cy="21968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556BFF-20F3-0DD7-A735-C803C2F65A34}"/>
                </a:ext>
              </a:extLst>
            </p:cNvPr>
            <p:cNvSpPr txBox="1"/>
            <p:nvPr/>
          </p:nvSpPr>
          <p:spPr>
            <a:xfrm>
              <a:off x="67111" y="21856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School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3395777-265D-AD3C-21D1-7AC6C203BA07}"/>
                </a:ext>
              </a:extLst>
            </p:cNvPr>
            <p:cNvSpPr txBox="1"/>
            <p:nvPr/>
          </p:nvSpPr>
          <p:spPr>
            <a:xfrm>
              <a:off x="67111" y="2822243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Workshop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A51D592-E2D6-F94A-A9EA-D0363B26D473}"/>
                </a:ext>
              </a:extLst>
            </p:cNvPr>
            <p:cNvSpPr txBox="1"/>
            <p:nvPr/>
          </p:nvSpPr>
          <p:spPr>
            <a:xfrm>
              <a:off x="67111" y="3520691"/>
              <a:ext cx="4915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9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855" y="958369"/>
            <a:ext cx="1021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During our visit, we are going to find out who travelled on the SS Great Britain in the past and what it was like.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855" y="5077633"/>
            <a:ext cx="466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will use objects, letters and pictures to investigate.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6506" y="5088332"/>
            <a:ext cx="437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We will discover stories about passengers who made life-changing journeys. 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855" y="1916832"/>
            <a:ext cx="4382065" cy="29213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6505" y="1916832"/>
            <a:ext cx="4382063" cy="2921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2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548680"/>
            <a:ext cx="102971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To discuss specific access or educational needs please call 0117 926 0680 and ask to speak to the Education Team.</a:t>
            </a:r>
          </a:p>
          <a:p>
            <a:endParaRPr lang="en-GB" sz="2000" b="1" dirty="0">
              <a:latin typeface="Aptos" panose="020B0004020202020204" pitchFamily="34" charset="0"/>
            </a:endParaRPr>
          </a:p>
          <a:p>
            <a:endParaRPr lang="en-GB" sz="2000" b="1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Brunel’s SS Great Britain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Great Western Dockyard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Bristol England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United Kingdom 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latin typeface="Aptos" panose="020B0004020202020204" pitchFamily="34" charset="0"/>
              </a:rPr>
              <a:t>BS1 6TY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Tel: </a:t>
            </a:r>
            <a:r>
              <a:rPr lang="en-GB" sz="2000" dirty="0">
                <a:latin typeface="Aptos" panose="020B0004020202020204" pitchFamily="34" charset="0"/>
              </a:rPr>
              <a:t>0117 926 0680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Email: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learning@ssgreatbritain.org</a:t>
            </a:r>
            <a:r>
              <a:rPr lang="en-GB" sz="20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Aptos" panose="020B0004020202020204" pitchFamily="34" charset="0"/>
              </a:rPr>
              <a:t>Web: </a:t>
            </a:r>
            <a:r>
              <a:rPr lang="en-GB" sz="2000" dirty="0">
                <a:latin typeface="Aptos" panose="020B0004020202020204" pitchFamily="34" charset="0"/>
              </a:rPr>
              <a:t>ssgreatbritain.org</a:t>
            </a:r>
          </a:p>
          <a:p>
            <a:endParaRPr lang="en-GB" b="1" dirty="0">
              <a:latin typeface="Century Gothic" pitchFamily="34" charset="0"/>
            </a:endParaRPr>
          </a:p>
          <a:p>
            <a:endParaRPr lang="en-GB" b="1" dirty="0">
              <a:latin typeface="Century Gothic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2CDAB05-56BF-40B7-A897-E27898ABD4FB}"/>
              </a:ext>
            </a:extLst>
          </p:cNvPr>
          <p:cNvSpPr txBox="1"/>
          <p:nvPr/>
        </p:nvSpPr>
        <p:spPr>
          <a:xfrm>
            <a:off x="1055440" y="6309320"/>
            <a:ext cx="2052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latin typeface="Aptos" panose="020B0004020202020204" pitchFamily="34" charset="0"/>
              </a:rPr>
              <a:t>Photographs by: Lottie Morris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D382BEC1EB4F9416069C6299B975" ma:contentTypeVersion="18" ma:contentTypeDescription="Create a new document." ma:contentTypeScope="" ma:versionID="53a251de345290fc49c39fdec10b8a65">
  <xsd:schema xmlns:xsd="http://www.w3.org/2001/XMLSchema" xmlns:xs="http://www.w3.org/2001/XMLSchema" xmlns:p="http://schemas.microsoft.com/office/2006/metadata/properties" xmlns:ns2="19d8f34c-ae54-41a0-823f-4b788c5d9a85" xmlns:ns3="4582e547-f106-4490-9f45-44ba189c9bc8" targetNamespace="http://schemas.microsoft.com/office/2006/metadata/properties" ma:root="true" ma:fieldsID="799975c32b9d2a207d9769faadb1b85f" ns2:_="" ns3:_="">
    <xsd:import namespace="19d8f34c-ae54-41a0-823f-4b788c5d9a85"/>
    <xsd:import namespace="4582e547-f106-4490-9f45-44ba189c9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8f34c-ae54-41a0-823f-4b788c5d9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159278-506c-4990-9cc6-dcdd76156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e547-f106-4490-9f45-44ba189c9b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a49829-3091-4af4-b158-cd2a99ba8f78}" ma:internalName="TaxCatchAll" ma:showField="CatchAllData" ma:web="4582e547-f106-4490-9f45-44ba189c9b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d8f34c-ae54-41a0-823f-4b788c5d9a85">
      <Terms xmlns="http://schemas.microsoft.com/office/infopath/2007/PartnerControls"/>
    </lcf76f155ced4ddcb4097134ff3c332f>
    <TaxCatchAll xmlns="4582e547-f106-4490-9f45-44ba189c9bc8" xsi:nil="true"/>
  </documentManagement>
</p:properties>
</file>

<file path=customXml/itemProps1.xml><?xml version="1.0" encoding="utf-8"?>
<ds:datastoreItem xmlns:ds="http://schemas.openxmlformats.org/officeDocument/2006/customXml" ds:itemID="{E52A48AB-6F82-4446-93A2-374AD5407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601C21-F4B7-448E-866C-64A0FD367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8f34c-ae54-41a0-823f-4b788c5d9a85"/>
    <ds:schemaRef ds:uri="4582e547-f106-4490-9f45-44ba189c9b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060E4-D293-4491-B274-941AB0DED0E5}">
  <ds:schemaRefs>
    <ds:schemaRef ds:uri="http://schemas.microsoft.com/office/2006/metadata/properties"/>
    <ds:schemaRef ds:uri="http://schemas.microsoft.com/office/infopath/2007/PartnerControls"/>
    <ds:schemaRef ds:uri="19d8f34c-ae54-41a0-823f-4b788c5d9a85"/>
    <ds:schemaRef ds:uri="4582e547-f106-4490-9f45-44ba189c9b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</dc:creator>
  <cp:lastModifiedBy>Sarah Trubshawe</cp:lastModifiedBy>
  <cp:revision>22</cp:revision>
  <dcterms:created xsi:type="dcterms:W3CDTF">2015-01-05T14:35:08Z</dcterms:created>
  <dcterms:modified xsi:type="dcterms:W3CDTF">2024-08-23T11:00:37Z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0x01010024DCD382BEC1EB4F9416069C6299B975</vt:lpwstr>
  </property>
  <property fmtid="{D5CDD505-2E9C-101B-9397-08002B2CF9AE}" pid="3" name="MediaServiceImageTags">
    <vt:lpwstr/>
  </property>
</Properties>
</file>