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1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EF5CC-F49D-4151-AF0D-48B3F3C9C6A1}" v="3" dt="2024-08-23T10:58:06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21BEF5CC-F49D-4151-AF0D-48B3F3C9C6A1}"/>
    <pc:docChg chg="undo redo custSel modSld">
      <pc:chgData name="Sarah Trubshawe" userId="14818cdb-af85-4ad3-8ad9-96ec68511293" providerId="ADAL" clId="{21BEF5CC-F49D-4151-AF0D-48B3F3C9C6A1}" dt="2024-08-23T10:59:04.270" v="15" actId="2711"/>
      <pc:docMkLst>
        <pc:docMk/>
      </pc:docMkLst>
      <pc:sldChg chg="modSp mod">
        <pc:chgData name="Sarah Trubshawe" userId="14818cdb-af85-4ad3-8ad9-96ec68511293" providerId="ADAL" clId="{21BEF5CC-F49D-4151-AF0D-48B3F3C9C6A1}" dt="2024-08-23T10:58:52.427" v="13" actId="2711"/>
        <pc:sldMkLst>
          <pc:docMk/>
          <pc:sldMk cId="3449212217" sldId="257"/>
        </pc:sldMkLst>
        <pc:spChg chg="mod">
          <ac:chgData name="Sarah Trubshawe" userId="14818cdb-af85-4ad3-8ad9-96ec68511293" providerId="ADAL" clId="{21BEF5CC-F49D-4151-AF0D-48B3F3C9C6A1}" dt="2024-08-23T10:58:41.559" v="11" actId="2711"/>
          <ac:spMkLst>
            <pc:docMk/>
            <pc:sldMk cId="3449212217" sldId="257"/>
            <ac:spMk id="2" creationId="{00000000-0000-0000-0000-000000000000}"/>
          </ac:spMkLst>
        </pc:spChg>
        <pc:spChg chg="mod">
          <ac:chgData name="Sarah Trubshawe" userId="14818cdb-af85-4ad3-8ad9-96ec68511293" providerId="ADAL" clId="{21BEF5CC-F49D-4151-AF0D-48B3F3C9C6A1}" dt="2024-08-23T10:58:46.311" v="12" actId="2711"/>
          <ac:spMkLst>
            <pc:docMk/>
            <pc:sldMk cId="3449212217" sldId="257"/>
            <ac:spMk id="6" creationId="{00000000-0000-0000-0000-000000000000}"/>
          </ac:spMkLst>
        </pc:spChg>
        <pc:spChg chg="mod">
          <ac:chgData name="Sarah Trubshawe" userId="14818cdb-af85-4ad3-8ad9-96ec68511293" providerId="ADAL" clId="{21BEF5CC-F49D-4151-AF0D-48B3F3C9C6A1}" dt="2024-08-23T10:58:52.427" v="13" actId="2711"/>
          <ac:spMkLst>
            <pc:docMk/>
            <pc:sldMk cId="3449212217" sldId="257"/>
            <ac:spMk id="7" creationId="{00000000-0000-0000-0000-000000000000}"/>
          </ac:spMkLst>
        </pc:spChg>
      </pc:sldChg>
      <pc:sldChg chg="modSp mod">
        <pc:chgData name="Sarah Trubshawe" userId="14818cdb-af85-4ad3-8ad9-96ec68511293" providerId="ADAL" clId="{21BEF5CC-F49D-4151-AF0D-48B3F3C9C6A1}" dt="2024-08-23T10:59:04.270" v="15" actId="2711"/>
        <pc:sldMkLst>
          <pc:docMk/>
          <pc:sldMk cId="0" sldId="259"/>
        </pc:sldMkLst>
        <pc:spChg chg="mod">
          <ac:chgData name="Sarah Trubshawe" userId="14818cdb-af85-4ad3-8ad9-96ec68511293" providerId="ADAL" clId="{21BEF5CC-F49D-4151-AF0D-48B3F3C9C6A1}" dt="2024-08-23T10:58:58.963" v="14" actId="2711"/>
          <ac:spMkLst>
            <pc:docMk/>
            <pc:sldMk cId="0" sldId="259"/>
            <ac:spMk id="3" creationId="{00000000-0000-0000-0000-000000000000}"/>
          </ac:spMkLst>
        </pc:spChg>
        <pc:spChg chg="mod">
          <ac:chgData name="Sarah Trubshawe" userId="14818cdb-af85-4ad3-8ad9-96ec68511293" providerId="ADAL" clId="{21BEF5CC-F49D-4151-AF0D-48B3F3C9C6A1}" dt="2024-08-23T10:59:04.270" v="15" actId="2711"/>
          <ac:spMkLst>
            <pc:docMk/>
            <pc:sldMk cId="0" sldId="259"/>
            <ac:spMk id="5" creationId="{ED2CD5A2-0C9E-4541-BC02-72AFAF3F3110}"/>
          </ac:spMkLst>
        </pc:spChg>
      </pc:sldChg>
      <pc:sldChg chg="addSp delSp modSp mod">
        <pc:chgData name="Sarah Trubshawe" userId="14818cdb-af85-4ad3-8ad9-96ec68511293" providerId="ADAL" clId="{21BEF5CC-F49D-4151-AF0D-48B3F3C9C6A1}" dt="2024-08-23T10:58:14.823" v="10" actId="403"/>
        <pc:sldMkLst>
          <pc:docMk/>
          <pc:sldMk cId="2678932258" sldId="261"/>
        </pc:sldMkLst>
        <pc:spChg chg="add mod">
          <ac:chgData name="Sarah Trubshawe" userId="14818cdb-af85-4ad3-8ad9-96ec68511293" providerId="ADAL" clId="{21BEF5CC-F49D-4151-AF0D-48B3F3C9C6A1}" dt="2024-08-23T10:58:06.727" v="7"/>
          <ac:spMkLst>
            <pc:docMk/>
            <pc:sldMk cId="2678932258" sldId="261"/>
            <ac:spMk id="3" creationId="{97556BFF-20F3-0DD7-A735-C803C2F65A34}"/>
          </ac:spMkLst>
        </pc:spChg>
        <pc:spChg chg="add mod">
          <ac:chgData name="Sarah Trubshawe" userId="14818cdb-af85-4ad3-8ad9-96ec68511293" providerId="ADAL" clId="{21BEF5CC-F49D-4151-AF0D-48B3F3C9C6A1}" dt="2024-08-23T10:58:06.727" v="7"/>
          <ac:spMkLst>
            <pc:docMk/>
            <pc:sldMk cId="2678932258" sldId="261"/>
            <ac:spMk id="4" creationId="{03395777-265D-AD3C-21D1-7AC6C203BA07}"/>
          </ac:spMkLst>
        </pc:spChg>
        <pc:spChg chg="add mod">
          <ac:chgData name="Sarah Trubshawe" userId="14818cdb-af85-4ad3-8ad9-96ec68511293" providerId="ADAL" clId="{21BEF5CC-F49D-4151-AF0D-48B3F3C9C6A1}" dt="2024-08-23T10:58:06.727" v="7"/>
          <ac:spMkLst>
            <pc:docMk/>
            <pc:sldMk cId="2678932258" sldId="261"/>
            <ac:spMk id="6" creationId="{6A51D592-E2D6-F94A-A9EA-D0363B26D473}"/>
          </ac:spMkLst>
        </pc:spChg>
        <pc:spChg chg="mod">
          <ac:chgData name="Sarah Trubshawe" userId="14818cdb-af85-4ad3-8ad9-96ec68511293" providerId="ADAL" clId="{21BEF5CC-F49D-4151-AF0D-48B3F3C9C6A1}" dt="2024-08-23T10:58:14.823" v="10" actId="403"/>
          <ac:spMkLst>
            <pc:docMk/>
            <pc:sldMk cId="2678932258" sldId="261"/>
            <ac:spMk id="9" creationId="{DB247200-2F16-41DC-B8E3-D25EF5933055}"/>
          </ac:spMkLst>
        </pc:spChg>
        <pc:grpChg chg="add mod">
          <ac:chgData name="Sarah Trubshawe" userId="14818cdb-af85-4ad3-8ad9-96ec68511293" providerId="ADAL" clId="{21BEF5CC-F49D-4151-AF0D-48B3F3C9C6A1}" dt="2024-08-23T10:58:07.239" v="8" actId="1076"/>
          <ac:grpSpMkLst>
            <pc:docMk/>
            <pc:sldMk cId="2678932258" sldId="261"/>
            <ac:grpSpMk id="2" creationId="{A66534BE-E00A-4EC8-E166-1D269DDF1478}"/>
          </ac:grpSpMkLst>
        </pc:grpChg>
        <pc:picChg chg="add del">
          <ac:chgData name="Sarah Trubshawe" userId="14818cdb-af85-4ad3-8ad9-96ec68511293" providerId="ADAL" clId="{21BEF5CC-F49D-4151-AF0D-48B3F3C9C6A1}" dt="2024-08-23T10:58:06.257" v="6" actId="478"/>
          <ac:picMkLst>
            <pc:docMk/>
            <pc:sldMk cId="2678932258" sldId="261"/>
            <ac:picMk id="12" creationId="{51CC299F-0084-4731-BCE8-D304227B7B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B54E-987C-4C67-98E0-BA694560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CD837-9A94-4F95-BACC-13DA2ABA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09D2-254F-47D7-96B2-CB9668AD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6259-1B75-4EB3-94CD-23C85032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3785-4DF1-4D3C-B4D3-C444F9B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6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CED-BF3C-4D4C-9003-BEFC106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850-3726-465B-B72D-AB18F483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DD0B-5C96-453E-9062-61513B78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480-A0E8-462C-BAA6-79861C2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B0B0-7307-4089-B1FB-10DE9485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3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8578-CF74-475B-8F35-5459058B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185-2DED-418A-947C-5999E7D1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D9B5-0E82-477C-BCD2-A5A503E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7D47E-01F7-4265-B2FB-FBB6529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DEF6-2C0B-4C74-8216-2F4CA6E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34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8B19-9633-48EF-BCD5-A5731018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4DBE-FF2D-4FC5-A78B-3C9A8F4DE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2587-4FFB-4697-9EB0-85A7A13A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225C4-B930-4404-9EB7-E4C2F67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4D39-EAD9-4D92-A575-BB0DB9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5621-E3FD-4FAB-8162-37635548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B85-FFBA-4415-BE49-297D76C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AF90-A53B-4713-A250-080C31AC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40D7-8402-4C83-A424-0773DF6D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6B23E-3AA8-40AF-ABDF-509EA3852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0407F-BA13-4BBB-B331-2AF317F47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F6638-7194-4374-A5D6-C2BE3E6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D5A2B-961E-4D42-B14C-C8E3F348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A1E59-1010-4090-9DAC-A1481276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3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D4D8-8CDE-4F4A-9778-9E7A6D80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3B5D-20D4-49FC-88A7-D569AD0A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15BC-4565-48AB-B951-D59A1F9D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66F8-5A5E-4DA0-96D6-5599B72B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18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CB01-C925-4C97-808A-85AA8C52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3486-5AE7-4881-91B8-EF2980B9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6289-94FF-49A8-958F-E0FB0989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13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025A-4D0B-427E-A78C-C83230C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A4E5-E453-4FA2-9297-FEF287A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0EC7-468F-4F4F-A683-B06663EC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33521-B146-4BC0-BBED-72AF69F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8BC4-B337-4545-8FFF-A8397965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93C2B-0AEF-431E-BDCE-461712D3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850A-0131-40DB-9F99-A0C2905F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29D31-B47A-4DB8-9BF8-88E0626E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7AED9-9E98-4769-8193-9A423356A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EBAA-8F72-40EA-ACEF-32988028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B9A0-42D0-4572-B803-D62030D6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EBFB-0D06-41A0-8722-5D15FC0F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18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3BE7-31E1-4DAD-884A-811BAFB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7D94-AD01-484F-B38A-A7FA799E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7A9-6F53-49BB-BE43-CE680225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B8B0-A220-4E05-A24F-747BE17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1B63-7EFC-4913-ACE4-EF01ED40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2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9650-BC31-421C-8D9E-C037DDF5D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F8593-8576-40AD-8728-89E06BFDC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BC20-F5AA-4565-A6EB-5731DFEE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7CBB-992D-42B8-9974-38F971A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A0AB-DC6A-4A42-9D3B-92344CE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1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CF876-A3E5-4B88-A4FF-64D0334A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827D-76AC-4A92-9D24-79AA1507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3496-9A13-4105-B879-B753729E1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E224-366B-4C93-8A8C-5A2E7E05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1F59-5A66-480F-B8F9-E86C55CA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4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ssgreatbritai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2" y="2"/>
            <a:ext cx="7105523" cy="6868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1" y="554358"/>
            <a:ext cx="1377744" cy="1085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1157943" y="5217793"/>
            <a:ext cx="270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ptos" panose="020B0004020202020204" pitchFamily="34" charset="0"/>
              </a:rPr>
              <a:t>Guided Tour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52872" y="2204864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School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Workshop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9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787" y="868650"/>
            <a:ext cx="83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During our visit, we will go on a guided tour around the SS Great Britain. </a:t>
            </a:r>
            <a:endParaRPr lang="en-GB" sz="1100" dirty="0">
              <a:latin typeface="Aptos" panose="020B00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41973"/>
            <a:ext cx="45335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Someone will show us around the ship so we can explore together in a group.</a:t>
            </a: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658" y="5249473"/>
            <a:ext cx="496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It will be time to listen as they tell us all about the ship.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6080" y="1988840"/>
            <a:ext cx="4821950" cy="2986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787" y="1988840"/>
            <a:ext cx="4480163" cy="2986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9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688915"/>
            <a:ext cx="1029714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To discuss specific access or educational needs please call 0117 926 0680 and ask to speak to the Education Team.</a:t>
            </a:r>
          </a:p>
          <a:p>
            <a:endParaRPr lang="en-GB" sz="2000" b="1" dirty="0">
              <a:latin typeface="Aptos" panose="020B0004020202020204" pitchFamily="34" charset="0"/>
            </a:endParaRPr>
          </a:p>
          <a:p>
            <a:endParaRPr lang="en-GB" sz="2000" b="1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Brunel’s SS Great Britain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Great Western Dockyard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Bristol England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United Kingdom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BS1 6TY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Tel: </a:t>
            </a:r>
            <a:r>
              <a:rPr lang="en-GB" sz="2000" dirty="0">
                <a:latin typeface="Aptos" panose="020B0004020202020204" pitchFamily="34" charset="0"/>
              </a:rPr>
              <a:t>0117 926 0680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Email: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r>
              <a:rPr lang="en-GB" sz="2000" dirty="0">
                <a:latin typeface="Aptos" panose="020B0004020202020204" pitchFamily="34" charset="0"/>
                <a:hlinkClick r:id="rId2"/>
              </a:rPr>
              <a:t>learning@ssgreatbritain.org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endParaRPr lang="en-GB" sz="2000" strike="sngStrike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Web: </a:t>
            </a:r>
            <a:r>
              <a:rPr lang="en-GB" sz="2000" dirty="0">
                <a:latin typeface="Aptos" panose="020B0004020202020204" pitchFamily="34" charset="0"/>
              </a:rPr>
              <a:t>ssgreatbritain.org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D2CD5A2-0C9E-4541-BC02-72AFAF3F3110}"/>
              </a:ext>
            </a:extLst>
          </p:cNvPr>
          <p:cNvSpPr txBox="1"/>
          <p:nvPr/>
        </p:nvSpPr>
        <p:spPr>
          <a:xfrm>
            <a:off x="1038655" y="6309320"/>
            <a:ext cx="34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Aptos" panose="020B0004020202020204" pitchFamily="34" charset="0"/>
              </a:rPr>
              <a:t>Photographs by: Lottie Morris and Adam </a:t>
            </a:r>
            <a:r>
              <a:rPr lang="en-GB" sz="1100" dirty="0" err="1">
                <a:latin typeface="Aptos" panose="020B0004020202020204" pitchFamily="34" charset="0"/>
              </a:rPr>
              <a:t>Gasson</a:t>
            </a:r>
            <a:r>
              <a:rPr lang="en-GB" sz="1100" dirty="0">
                <a:latin typeface="Aptos" panose="020B00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8" ma:contentTypeDescription="Create a new document." ma:contentTypeScope="" ma:versionID="53a251de345290fc49c39fdec10b8a6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799975c32b9d2a207d9769faadb1b85f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C49AA-794C-4492-8364-18817F83A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C8AB1A-34E0-4D88-AEBC-C286AF68D7F4}">
  <ds:schemaRefs>
    <ds:schemaRef ds:uri="http://schemas.microsoft.com/office/2006/metadata/properties"/>
    <ds:schemaRef ds:uri="http://schemas.microsoft.com/office/infopath/2007/PartnerControls"/>
    <ds:schemaRef ds:uri="19d8f34c-ae54-41a0-823f-4b788c5d9a85"/>
    <ds:schemaRef ds:uri="4582e547-f106-4490-9f45-44ba189c9bc8"/>
  </ds:schemaRefs>
</ds:datastoreItem>
</file>

<file path=customXml/itemProps3.xml><?xml version="1.0" encoding="utf-8"?>
<ds:datastoreItem xmlns:ds="http://schemas.openxmlformats.org/officeDocument/2006/customXml" ds:itemID="{3E5C53C7-A323-48FB-AA56-C8B1BDA1D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8f34c-ae54-41a0-823f-4b788c5d9a85"/>
    <ds:schemaRef ds:uri="4582e547-f106-4490-9f45-44ba189c9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113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</dc:creator>
  <cp:lastModifiedBy>Sarah Trubshawe</cp:lastModifiedBy>
  <cp:revision>37</cp:revision>
  <dcterms:created xsi:type="dcterms:W3CDTF">2015-01-05T14:35:08Z</dcterms:created>
  <dcterms:modified xsi:type="dcterms:W3CDTF">2024-08-23T10:59:09Z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