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0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855C1-7810-423E-9721-1704FF1E1F4B}" v="2" dt="2024-08-23T10:52:02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554855C1-7810-423E-9721-1704FF1E1F4B}"/>
    <pc:docChg chg="custSel modSld">
      <pc:chgData name="Sarah Trubshawe" userId="14818cdb-af85-4ad3-8ad9-96ec68511293" providerId="ADAL" clId="{554855C1-7810-423E-9721-1704FF1E1F4B}" dt="2024-08-23T10:53:01.439" v="49" actId="2711"/>
      <pc:docMkLst>
        <pc:docMk/>
      </pc:docMkLst>
      <pc:sldChg chg="modSp mod">
        <pc:chgData name="Sarah Trubshawe" userId="14818cdb-af85-4ad3-8ad9-96ec68511293" providerId="ADAL" clId="{554855C1-7810-423E-9721-1704FF1E1F4B}" dt="2024-08-23T10:52:49.029" v="47" actId="2711"/>
        <pc:sldMkLst>
          <pc:docMk/>
          <pc:sldMk cId="3449212217" sldId="257"/>
        </pc:sldMkLst>
        <pc:spChg chg="mod">
          <ac:chgData name="Sarah Trubshawe" userId="14818cdb-af85-4ad3-8ad9-96ec68511293" providerId="ADAL" clId="{554855C1-7810-423E-9721-1704FF1E1F4B}" dt="2024-08-23T10:52:39.159" v="45" actId="2711"/>
          <ac:spMkLst>
            <pc:docMk/>
            <pc:sldMk cId="3449212217" sldId="257"/>
            <ac:spMk id="2" creationId="{00000000-0000-0000-0000-000000000000}"/>
          </ac:spMkLst>
        </pc:spChg>
        <pc:spChg chg="mod">
          <ac:chgData name="Sarah Trubshawe" userId="14818cdb-af85-4ad3-8ad9-96ec68511293" providerId="ADAL" clId="{554855C1-7810-423E-9721-1704FF1E1F4B}" dt="2024-08-23T10:52:43.643" v="46" actId="2711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554855C1-7810-423E-9721-1704FF1E1F4B}" dt="2024-08-23T10:52:49.029" v="47" actId="2711"/>
          <ac:spMkLst>
            <pc:docMk/>
            <pc:sldMk cId="3449212217" sldId="257"/>
            <ac:spMk id="7" creationId="{00000000-0000-0000-0000-000000000000}"/>
          </ac:spMkLst>
        </pc:spChg>
        <pc:picChg chg="mod">
          <ac:chgData name="Sarah Trubshawe" userId="14818cdb-af85-4ad3-8ad9-96ec68511293" providerId="ADAL" clId="{554855C1-7810-423E-9721-1704FF1E1F4B}" dt="2023-08-04T09:15:11.660" v="0" actId="14826"/>
          <ac:picMkLst>
            <pc:docMk/>
            <pc:sldMk cId="3449212217" sldId="257"/>
            <ac:picMk id="3" creationId="{00000000-0000-0000-0000-000000000000}"/>
          </ac:picMkLst>
        </pc:picChg>
      </pc:sldChg>
      <pc:sldChg chg="modSp mod">
        <pc:chgData name="Sarah Trubshawe" userId="14818cdb-af85-4ad3-8ad9-96ec68511293" providerId="ADAL" clId="{554855C1-7810-423E-9721-1704FF1E1F4B}" dt="2024-08-23T10:53:01.439" v="49" actId="2711"/>
        <pc:sldMkLst>
          <pc:docMk/>
          <pc:sldMk cId="0" sldId="259"/>
        </pc:sldMkLst>
        <pc:spChg chg="mod">
          <ac:chgData name="Sarah Trubshawe" userId="14818cdb-af85-4ad3-8ad9-96ec68511293" providerId="ADAL" clId="{554855C1-7810-423E-9721-1704FF1E1F4B}" dt="2024-08-23T10:53:01.439" v="49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rah Trubshawe" userId="14818cdb-af85-4ad3-8ad9-96ec68511293" providerId="ADAL" clId="{554855C1-7810-423E-9721-1704FF1E1F4B}" dt="2024-08-23T10:52:55.083" v="48" actId="2711"/>
          <ac:spMkLst>
            <pc:docMk/>
            <pc:sldMk cId="0" sldId="259"/>
            <ac:spMk id="5" creationId="{AD645C41-4240-4653-8A1B-C20CBB4A52E5}"/>
          </ac:spMkLst>
        </pc:spChg>
      </pc:sldChg>
      <pc:sldChg chg="addSp delSp modSp mod">
        <pc:chgData name="Sarah Trubshawe" userId="14818cdb-af85-4ad3-8ad9-96ec68511293" providerId="ADAL" clId="{554855C1-7810-423E-9721-1704FF1E1F4B}" dt="2024-08-23T10:52:31.193" v="44" actId="403"/>
        <pc:sldMkLst>
          <pc:docMk/>
          <pc:sldMk cId="2678932258" sldId="260"/>
        </pc:sldMkLst>
        <pc:spChg chg="add mod">
          <ac:chgData name="Sarah Trubshawe" userId="14818cdb-af85-4ad3-8ad9-96ec68511293" providerId="ADAL" clId="{554855C1-7810-423E-9721-1704FF1E1F4B}" dt="2024-08-23T10:52:10.592" v="29" actId="20577"/>
          <ac:spMkLst>
            <pc:docMk/>
            <pc:sldMk cId="2678932258" sldId="260"/>
            <ac:spMk id="3" creationId="{97556BFF-20F3-0DD7-A735-C803C2F65A34}"/>
          </ac:spMkLst>
        </pc:spChg>
        <pc:spChg chg="add mod">
          <ac:chgData name="Sarah Trubshawe" userId="14818cdb-af85-4ad3-8ad9-96ec68511293" providerId="ADAL" clId="{554855C1-7810-423E-9721-1704FF1E1F4B}" dt="2024-08-23T10:52:15.217" v="37" actId="20577"/>
          <ac:spMkLst>
            <pc:docMk/>
            <pc:sldMk cId="2678932258" sldId="260"/>
            <ac:spMk id="6" creationId="{03395777-265D-AD3C-21D1-7AC6C203BA07}"/>
          </ac:spMkLst>
        </pc:spChg>
        <pc:spChg chg="add mod">
          <ac:chgData name="Sarah Trubshawe" userId="14818cdb-af85-4ad3-8ad9-96ec68511293" providerId="ADAL" clId="{554855C1-7810-423E-9721-1704FF1E1F4B}" dt="2024-08-23T10:52:18.351" v="42" actId="20577"/>
          <ac:spMkLst>
            <pc:docMk/>
            <pc:sldMk cId="2678932258" sldId="260"/>
            <ac:spMk id="8" creationId="{6A51D592-E2D6-F94A-A9EA-D0363B26D473}"/>
          </ac:spMkLst>
        </pc:spChg>
        <pc:spChg chg="mod">
          <ac:chgData name="Sarah Trubshawe" userId="14818cdb-af85-4ad3-8ad9-96ec68511293" providerId="ADAL" clId="{554855C1-7810-423E-9721-1704FF1E1F4B}" dt="2024-08-23T10:52:31.193" v="44" actId="403"/>
          <ac:spMkLst>
            <pc:docMk/>
            <pc:sldMk cId="2678932258" sldId="260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554855C1-7810-423E-9721-1704FF1E1F4B}" dt="2024-08-23T10:52:06.856" v="23" actId="1076"/>
          <ac:grpSpMkLst>
            <pc:docMk/>
            <pc:sldMk cId="2678932258" sldId="260"/>
            <ac:grpSpMk id="2" creationId="{A66534BE-E00A-4EC8-E166-1D269DDF1478}"/>
          </ac:grpSpMkLst>
        </pc:grpChg>
        <pc:picChg chg="del">
          <ac:chgData name="Sarah Trubshawe" userId="14818cdb-af85-4ad3-8ad9-96ec68511293" providerId="ADAL" clId="{554855C1-7810-423E-9721-1704FF1E1F4B}" dt="2024-08-23T10:52:02.022" v="21" actId="478"/>
          <ac:picMkLst>
            <pc:docMk/>
            <pc:sldMk cId="2678932258" sldId="260"/>
            <ac:picMk id="4" creationId="{7EFFD12E-F428-43FF-A777-45440F7618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5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3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9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2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5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5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9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09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14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3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550954" y="5217793"/>
            <a:ext cx="388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Brunel and his 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204864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88084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During our visit we are going to pretend to go back to the Victorian times.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7998" y="1809572"/>
            <a:ext cx="3714341" cy="27857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174" y="1809572"/>
            <a:ext cx="4295386" cy="2772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1314" y="4869160"/>
            <a:ext cx="465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pretend to go back in time and help to build the SS Great Britain.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4927" y="4837577"/>
            <a:ext cx="44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can dress up and pretend to go to the launch of the ship!</a:t>
            </a:r>
          </a:p>
        </p:txBody>
      </p:sp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548680"/>
            <a:ext cx="10297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</a:p>
          <a:p>
            <a:endParaRPr lang="en-GB" b="1" dirty="0">
              <a:latin typeface="Georgia" panose="02040502050405020303" pitchFamily="18" charset="0"/>
            </a:endParaRPr>
          </a:p>
          <a:p>
            <a:endParaRPr lang="en-GB" b="1" dirty="0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D645C41-4240-4653-8A1B-C20CBB4A52E5}"/>
              </a:ext>
            </a:extLst>
          </p:cNvPr>
          <p:cNvSpPr txBox="1"/>
          <p:nvPr/>
        </p:nvSpPr>
        <p:spPr>
          <a:xfrm>
            <a:off x="1057401" y="6309320"/>
            <a:ext cx="3310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Photographs by: Lottie Morris &amp; Sarah Trubshawe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Props1.xml><?xml version="1.0" encoding="utf-8"?>
<ds:datastoreItem xmlns:ds="http://schemas.openxmlformats.org/officeDocument/2006/customXml" ds:itemID="{1A4E727A-C32F-4BDF-8560-2C2D76053BC7}"/>
</file>

<file path=customXml/itemProps2.xml><?xml version="1.0" encoding="utf-8"?>
<ds:datastoreItem xmlns:ds="http://schemas.openxmlformats.org/officeDocument/2006/customXml" ds:itemID="{BC8FE5F1-0163-43BD-BFAE-42C973227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D8AF5-40B3-4E80-BFC6-A5BA595C28E1}">
  <ds:schemaRefs>
    <ds:schemaRef ds:uri="http://schemas.microsoft.com/office/2006/metadata/properties"/>
    <ds:schemaRef ds:uri="http://schemas.microsoft.com/office/infopath/2007/PartnerControls"/>
    <ds:schemaRef ds:uri="19d8f34c-ae54-41a0-823f-4b788c5d9a85"/>
    <ds:schemaRef ds:uri="4582e547-f106-4490-9f45-44ba189c9b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114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Century Gothic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26</cp:revision>
  <dcterms:created xsi:type="dcterms:W3CDTF">2015-01-05T14:35:08Z</dcterms:created>
  <dcterms:modified xsi:type="dcterms:W3CDTF">2024-08-23T10:53:07Z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